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51E30D-4B48-407A-8837-310AF84DAB64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2BF54CF-4FDC-4E85-888D-47BF6F9F6872}">
      <dgm:prSet/>
      <dgm:spPr/>
      <dgm:t>
        <a:bodyPr/>
        <a:lstStyle/>
        <a:p>
          <a:r>
            <a:rPr lang="en-US"/>
            <a:t>a) Opšta služba</a:t>
          </a:r>
        </a:p>
      </dgm:t>
    </dgm:pt>
    <dgm:pt modelId="{9F46FB43-A1CB-4862-BB8B-AB11D2889137}" type="parTrans" cxnId="{64F18D42-B52F-4B68-854B-F5841EF3A8D7}">
      <dgm:prSet/>
      <dgm:spPr/>
      <dgm:t>
        <a:bodyPr/>
        <a:lstStyle/>
        <a:p>
          <a:endParaRPr lang="en-US"/>
        </a:p>
      </dgm:t>
    </dgm:pt>
    <dgm:pt modelId="{7D4D1379-D273-4601-84DB-206A4506C6C7}" type="sibTrans" cxnId="{64F18D42-B52F-4B68-854B-F5841EF3A8D7}">
      <dgm:prSet/>
      <dgm:spPr/>
      <dgm:t>
        <a:bodyPr/>
        <a:lstStyle/>
        <a:p>
          <a:endParaRPr lang="en-US"/>
        </a:p>
      </dgm:t>
    </dgm:pt>
    <dgm:pt modelId="{B3943671-0F54-4233-853F-70FDBC66B0E9}">
      <dgm:prSet/>
      <dgm:spPr/>
      <dgm:t>
        <a:bodyPr/>
        <a:lstStyle/>
        <a:p>
          <a:r>
            <a:rPr lang="en-US"/>
            <a:t>b) Osnovna škola</a:t>
          </a:r>
        </a:p>
      </dgm:t>
    </dgm:pt>
    <dgm:pt modelId="{1A02F691-F8D3-4206-80F4-15E15E5F0B84}" type="parTrans" cxnId="{ED747C5D-F39F-42B0-B38B-70BF84FC990A}">
      <dgm:prSet/>
      <dgm:spPr/>
      <dgm:t>
        <a:bodyPr/>
        <a:lstStyle/>
        <a:p>
          <a:endParaRPr lang="en-US"/>
        </a:p>
      </dgm:t>
    </dgm:pt>
    <dgm:pt modelId="{3E746CE2-9A9E-4264-AAE7-C9C0CA917CF9}" type="sibTrans" cxnId="{ED747C5D-F39F-42B0-B38B-70BF84FC990A}">
      <dgm:prSet/>
      <dgm:spPr/>
      <dgm:t>
        <a:bodyPr/>
        <a:lstStyle/>
        <a:p>
          <a:endParaRPr lang="en-US"/>
        </a:p>
      </dgm:t>
    </dgm:pt>
    <dgm:pt modelId="{80CCCC82-6C3B-409D-91B2-C40145863051}">
      <dgm:prSet/>
      <dgm:spPr/>
      <dgm:t>
        <a:bodyPr/>
        <a:lstStyle/>
        <a:p>
          <a:r>
            <a:rPr lang="en-US"/>
            <a:t>c) Omladinska stanica</a:t>
          </a:r>
        </a:p>
      </dgm:t>
    </dgm:pt>
    <dgm:pt modelId="{9993738F-7567-459A-AE40-B9531E742E5B}" type="parTrans" cxnId="{30B59E7B-2C7E-40DA-9476-1E2B4F91E108}">
      <dgm:prSet/>
      <dgm:spPr/>
      <dgm:t>
        <a:bodyPr/>
        <a:lstStyle/>
        <a:p>
          <a:endParaRPr lang="en-US"/>
        </a:p>
      </dgm:t>
    </dgm:pt>
    <dgm:pt modelId="{41F33FE8-B862-4562-AC29-EB0478E5A68C}" type="sibTrans" cxnId="{30B59E7B-2C7E-40DA-9476-1E2B4F91E108}">
      <dgm:prSet/>
      <dgm:spPr/>
      <dgm:t>
        <a:bodyPr/>
        <a:lstStyle/>
        <a:p>
          <a:endParaRPr lang="en-US"/>
        </a:p>
      </dgm:t>
    </dgm:pt>
    <dgm:pt modelId="{58C804CC-4635-421D-BFB8-30EA2AD69A24}">
      <dgm:prSet/>
      <dgm:spPr/>
      <dgm:t>
        <a:bodyPr/>
        <a:lstStyle/>
        <a:p>
          <a:r>
            <a:rPr lang="en-US"/>
            <a:t>d) Okružni sektor</a:t>
          </a:r>
        </a:p>
      </dgm:t>
    </dgm:pt>
    <dgm:pt modelId="{67893367-0852-42A2-8F60-40D19F01CCB6}" type="parTrans" cxnId="{FFE8A8C2-3B82-455B-BCE8-3498309238F5}">
      <dgm:prSet/>
      <dgm:spPr/>
      <dgm:t>
        <a:bodyPr/>
        <a:lstStyle/>
        <a:p>
          <a:endParaRPr lang="en-US"/>
        </a:p>
      </dgm:t>
    </dgm:pt>
    <dgm:pt modelId="{7E70F804-57E6-4884-9944-EF7C817D869F}" type="sibTrans" cxnId="{FFE8A8C2-3B82-455B-BCE8-3498309238F5}">
      <dgm:prSet/>
      <dgm:spPr/>
      <dgm:t>
        <a:bodyPr/>
        <a:lstStyle/>
        <a:p>
          <a:endParaRPr lang="en-US"/>
        </a:p>
      </dgm:t>
    </dgm:pt>
    <dgm:pt modelId="{736EEA12-B503-4417-A463-8D5FAF02C727}" type="pres">
      <dgm:prSet presAssocID="{FA51E30D-4B48-407A-8837-310AF84DAB64}" presName="outerComposite" presStyleCnt="0">
        <dgm:presLayoutVars>
          <dgm:chMax val="5"/>
          <dgm:dir/>
          <dgm:resizeHandles val="exact"/>
        </dgm:presLayoutVars>
      </dgm:prSet>
      <dgm:spPr/>
    </dgm:pt>
    <dgm:pt modelId="{C91E8D9F-AF3A-4A89-B4D5-592FFE15A4C3}" type="pres">
      <dgm:prSet presAssocID="{FA51E30D-4B48-407A-8837-310AF84DAB64}" presName="dummyMaxCanvas" presStyleCnt="0">
        <dgm:presLayoutVars/>
      </dgm:prSet>
      <dgm:spPr/>
    </dgm:pt>
    <dgm:pt modelId="{3CCCB9F6-31A3-427E-A72D-87E1BA16DBD7}" type="pres">
      <dgm:prSet presAssocID="{FA51E30D-4B48-407A-8837-310AF84DAB64}" presName="FourNodes_1" presStyleLbl="node1" presStyleIdx="0" presStyleCnt="4">
        <dgm:presLayoutVars>
          <dgm:bulletEnabled val="1"/>
        </dgm:presLayoutVars>
      </dgm:prSet>
      <dgm:spPr/>
    </dgm:pt>
    <dgm:pt modelId="{295B5CA2-46F6-42A6-97B0-903AEDA67C0F}" type="pres">
      <dgm:prSet presAssocID="{FA51E30D-4B48-407A-8837-310AF84DAB64}" presName="FourNodes_2" presStyleLbl="node1" presStyleIdx="1" presStyleCnt="4">
        <dgm:presLayoutVars>
          <dgm:bulletEnabled val="1"/>
        </dgm:presLayoutVars>
      </dgm:prSet>
      <dgm:spPr/>
    </dgm:pt>
    <dgm:pt modelId="{B8B08215-734E-4B8F-BE48-0D65C900D3A5}" type="pres">
      <dgm:prSet presAssocID="{FA51E30D-4B48-407A-8837-310AF84DAB64}" presName="FourNodes_3" presStyleLbl="node1" presStyleIdx="2" presStyleCnt="4">
        <dgm:presLayoutVars>
          <dgm:bulletEnabled val="1"/>
        </dgm:presLayoutVars>
      </dgm:prSet>
      <dgm:spPr/>
    </dgm:pt>
    <dgm:pt modelId="{AFE27BB2-F25C-4842-98E9-B24E0BC72726}" type="pres">
      <dgm:prSet presAssocID="{FA51E30D-4B48-407A-8837-310AF84DAB64}" presName="FourNodes_4" presStyleLbl="node1" presStyleIdx="3" presStyleCnt="4">
        <dgm:presLayoutVars>
          <dgm:bulletEnabled val="1"/>
        </dgm:presLayoutVars>
      </dgm:prSet>
      <dgm:spPr/>
    </dgm:pt>
    <dgm:pt modelId="{77FC0C0D-1B12-4E1F-8761-82EF3F4504E9}" type="pres">
      <dgm:prSet presAssocID="{FA51E30D-4B48-407A-8837-310AF84DAB64}" presName="FourConn_1-2" presStyleLbl="fgAccFollowNode1" presStyleIdx="0" presStyleCnt="3">
        <dgm:presLayoutVars>
          <dgm:bulletEnabled val="1"/>
        </dgm:presLayoutVars>
      </dgm:prSet>
      <dgm:spPr/>
    </dgm:pt>
    <dgm:pt modelId="{0B450105-EA01-4768-9288-BC4A481A786A}" type="pres">
      <dgm:prSet presAssocID="{FA51E30D-4B48-407A-8837-310AF84DAB64}" presName="FourConn_2-3" presStyleLbl="fgAccFollowNode1" presStyleIdx="1" presStyleCnt="3">
        <dgm:presLayoutVars>
          <dgm:bulletEnabled val="1"/>
        </dgm:presLayoutVars>
      </dgm:prSet>
      <dgm:spPr/>
    </dgm:pt>
    <dgm:pt modelId="{0F484627-1EE7-4395-94BD-56C0583313E5}" type="pres">
      <dgm:prSet presAssocID="{FA51E30D-4B48-407A-8837-310AF84DAB64}" presName="FourConn_3-4" presStyleLbl="fgAccFollowNode1" presStyleIdx="2" presStyleCnt="3">
        <dgm:presLayoutVars>
          <dgm:bulletEnabled val="1"/>
        </dgm:presLayoutVars>
      </dgm:prSet>
      <dgm:spPr/>
    </dgm:pt>
    <dgm:pt modelId="{27EB5712-9C28-4557-A397-E55B5BCF3742}" type="pres">
      <dgm:prSet presAssocID="{FA51E30D-4B48-407A-8837-310AF84DAB64}" presName="FourNodes_1_text" presStyleLbl="node1" presStyleIdx="3" presStyleCnt="4">
        <dgm:presLayoutVars>
          <dgm:bulletEnabled val="1"/>
        </dgm:presLayoutVars>
      </dgm:prSet>
      <dgm:spPr/>
    </dgm:pt>
    <dgm:pt modelId="{37E15E80-9CBB-4402-BFA5-66B1DA165E93}" type="pres">
      <dgm:prSet presAssocID="{FA51E30D-4B48-407A-8837-310AF84DAB64}" presName="FourNodes_2_text" presStyleLbl="node1" presStyleIdx="3" presStyleCnt="4">
        <dgm:presLayoutVars>
          <dgm:bulletEnabled val="1"/>
        </dgm:presLayoutVars>
      </dgm:prSet>
      <dgm:spPr/>
    </dgm:pt>
    <dgm:pt modelId="{DF073ADA-78F2-4AD4-9BDA-88995C249DBE}" type="pres">
      <dgm:prSet presAssocID="{FA51E30D-4B48-407A-8837-310AF84DAB64}" presName="FourNodes_3_text" presStyleLbl="node1" presStyleIdx="3" presStyleCnt="4">
        <dgm:presLayoutVars>
          <dgm:bulletEnabled val="1"/>
        </dgm:presLayoutVars>
      </dgm:prSet>
      <dgm:spPr/>
    </dgm:pt>
    <dgm:pt modelId="{BABEB7F9-3FE8-4724-A8EC-F923EDD28E1E}" type="pres">
      <dgm:prSet presAssocID="{FA51E30D-4B48-407A-8837-310AF84DAB64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ED747C5D-F39F-42B0-B38B-70BF84FC990A}" srcId="{FA51E30D-4B48-407A-8837-310AF84DAB64}" destId="{B3943671-0F54-4233-853F-70FDBC66B0E9}" srcOrd="1" destOrd="0" parTransId="{1A02F691-F8D3-4206-80F4-15E15E5F0B84}" sibTransId="{3E746CE2-9A9E-4264-AAE7-C9C0CA917CF9}"/>
    <dgm:cxn modelId="{64F18D42-B52F-4B68-854B-F5841EF3A8D7}" srcId="{FA51E30D-4B48-407A-8837-310AF84DAB64}" destId="{F2BF54CF-4FDC-4E85-888D-47BF6F9F6872}" srcOrd="0" destOrd="0" parTransId="{9F46FB43-A1CB-4862-BB8B-AB11D2889137}" sibTransId="{7D4D1379-D273-4601-84DB-206A4506C6C7}"/>
    <dgm:cxn modelId="{4CCB5849-F185-40A9-AB61-739E22329AD4}" type="presOf" srcId="{F2BF54CF-4FDC-4E85-888D-47BF6F9F6872}" destId="{3CCCB9F6-31A3-427E-A72D-87E1BA16DBD7}" srcOrd="0" destOrd="0" presId="urn:microsoft.com/office/officeart/2005/8/layout/vProcess5"/>
    <dgm:cxn modelId="{DC124A70-E738-4663-A527-A24EF36B6C94}" type="presOf" srcId="{41F33FE8-B862-4562-AC29-EB0478E5A68C}" destId="{0F484627-1EE7-4395-94BD-56C0583313E5}" srcOrd="0" destOrd="0" presId="urn:microsoft.com/office/officeart/2005/8/layout/vProcess5"/>
    <dgm:cxn modelId="{D679EA56-EAE5-4FE9-A573-70D77E346CE6}" type="presOf" srcId="{F2BF54CF-4FDC-4E85-888D-47BF6F9F6872}" destId="{27EB5712-9C28-4557-A397-E55B5BCF3742}" srcOrd="1" destOrd="0" presId="urn:microsoft.com/office/officeart/2005/8/layout/vProcess5"/>
    <dgm:cxn modelId="{90887979-D6E7-49FB-B36A-61E390F00F8E}" type="presOf" srcId="{58C804CC-4635-421D-BFB8-30EA2AD69A24}" destId="{AFE27BB2-F25C-4842-98E9-B24E0BC72726}" srcOrd="0" destOrd="0" presId="urn:microsoft.com/office/officeart/2005/8/layout/vProcess5"/>
    <dgm:cxn modelId="{47728C59-0045-4C80-BF88-E4CC54EFCF68}" type="presOf" srcId="{B3943671-0F54-4233-853F-70FDBC66B0E9}" destId="{295B5CA2-46F6-42A6-97B0-903AEDA67C0F}" srcOrd="0" destOrd="0" presId="urn:microsoft.com/office/officeart/2005/8/layout/vProcess5"/>
    <dgm:cxn modelId="{30B59E7B-2C7E-40DA-9476-1E2B4F91E108}" srcId="{FA51E30D-4B48-407A-8837-310AF84DAB64}" destId="{80CCCC82-6C3B-409D-91B2-C40145863051}" srcOrd="2" destOrd="0" parTransId="{9993738F-7567-459A-AE40-B9531E742E5B}" sibTransId="{41F33FE8-B862-4562-AC29-EB0478E5A68C}"/>
    <dgm:cxn modelId="{8C296E8C-6391-402E-9A49-2F06455843C0}" type="presOf" srcId="{7D4D1379-D273-4601-84DB-206A4506C6C7}" destId="{77FC0C0D-1B12-4E1F-8761-82EF3F4504E9}" srcOrd="0" destOrd="0" presId="urn:microsoft.com/office/officeart/2005/8/layout/vProcess5"/>
    <dgm:cxn modelId="{9ADEB495-CD9B-4AFD-9213-3B2DE65C30C5}" type="presOf" srcId="{80CCCC82-6C3B-409D-91B2-C40145863051}" destId="{B8B08215-734E-4B8F-BE48-0D65C900D3A5}" srcOrd="0" destOrd="0" presId="urn:microsoft.com/office/officeart/2005/8/layout/vProcess5"/>
    <dgm:cxn modelId="{E2A2A0BD-07FD-4266-BE01-62BDC637294D}" type="presOf" srcId="{58C804CC-4635-421D-BFB8-30EA2AD69A24}" destId="{BABEB7F9-3FE8-4724-A8EC-F923EDD28E1E}" srcOrd="1" destOrd="0" presId="urn:microsoft.com/office/officeart/2005/8/layout/vProcess5"/>
    <dgm:cxn modelId="{FFE8A8C2-3B82-455B-BCE8-3498309238F5}" srcId="{FA51E30D-4B48-407A-8837-310AF84DAB64}" destId="{58C804CC-4635-421D-BFB8-30EA2AD69A24}" srcOrd="3" destOrd="0" parTransId="{67893367-0852-42A2-8F60-40D19F01CCB6}" sibTransId="{7E70F804-57E6-4884-9944-EF7C817D869F}"/>
    <dgm:cxn modelId="{20EA06CB-04A0-4EF7-AE49-73BE1EF4A2F5}" type="presOf" srcId="{3E746CE2-9A9E-4264-AAE7-C9C0CA917CF9}" destId="{0B450105-EA01-4768-9288-BC4A481A786A}" srcOrd="0" destOrd="0" presId="urn:microsoft.com/office/officeart/2005/8/layout/vProcess5"/>
    <dgm:cxn modelId="{7D7989CD-7822-4253-8ACA-AA7C863C4D52}" type="presOf" srcId="{80CCCC82-6C3B-409D-91B2-C40145863051}" destId="{DF073ADA-78F2-4AD4-9BDA-88995C249DBE}" srcOrd="1" destOrd="0" presId="urn:microsoft.com/office/officeart/2005/8/layout/vProcess5"/>
    <dgm:cxn modelId="{5C6A15FA-9C70-4538-B42B-F86E4409B889}" type="presOf" srcId="{FA51E30D-4B48-407A-8837-310AF84DAB64}" destId="{736EEA12-B503-4417-A463-8D5FAF02C727}" srcOrd="0" destOrd="0" presId="urn:microsoft.com/office/officeart/2005/8/layout/vProcess5"/>
    <dgm:cxn modelId="{1A7E3EFF-F59F-4681-B78F-D414947524C0}" type="presOf" srcId="{B3943671-0F54-4233-853F-70FDBC66B0E9}" destId="{37E15E80-9CBB-4402-BFA5-66B1DA165E93}" srcOrd="1" destOrd="0" presId="urn:microsoft.com/office/officeart/2005/8/layout/vProcess5"/>
    <dgm:cxn modelId="{1F6BA82D-521A-4293-831E-FEF13359044D}" type="presParOf" srcId="{736EEA12-B503-4417-A463-8D5FAF02C727}" destId="{C91E8D9F-AF3A-4A89-B4D5-592FFE15A4C3}" srcOrd="0" destOrd="0" presId="urn:microsoft.com/office/officeart/2005/8/layout/vProcess5"/>
    <dgm:cxn modelId="{29042918-A52A-4EC3-AEF2-949630844FED}" type="presParOf" srcId="{736EEA12-B503-4417-A463-8D5FAF02C727}" destId="{3CCCB9F6-31A3-427E-A72D-87E1BA16DBD7}" srcOrd="1" destOrd="0" presId="urn:microsoft.com/office/officeart/2005/8/layout/vProcess5"/>
    <dgm:cxn modelId="{37BD1103-E70A-4148-984A-88C66C72B72C}" type="presParOf" srcId="{736EEA12-B503-4417-A463-8D5FAF02C727}" destId="{295B5CA2-46F6-42A6-97B0-903AEDA67C0F}" srcOrd="2" destOrd="0" presId="urn:microsoft.com/office/officeart/2005/8/layout/vProcess5"/>
    <dgm:cxn modelId="{9CD42703-E7D8-4994-AC39-C553A51A186F}" type="presParOf" srcId="{736EEA12-B503-4417-A463-8D5FAF02C727}" destId="{B8B08215-734E-4B8F-BE48-0D65C900D3A5}" srcOrd="3" destOrd="0" presId="urn:microsoft.com/office/officeart/2005/8/layout/vProcess5"/>
    <dgm:cxn modelId="{73C59B1D-663A-4C59-915A-1DED0BC79536}" type="presParOf" srcId="{736EEA12-B503-4417-A463-8D5FAF02C727}" destId="{AFE27BB2-F25C-4842-98E9-B24E0BC72726}" srcOrd="4" destOrd="0" presId="urn:microsoft.com/office/officeart/2005/8/layout/vProcess5"/>
    <dgm:cxn modelId="{4BFA990E-A477-4677-BF24-0929A2C3E91F}" type="presParOf" srcId="{736EEA12-B503-4417-A463-8D5FAF02C727}" destId="{77FC0C0D-1B12-4E1F-8761-82EF3F4504E9}" srcOrd="5" destOrd="0" presId="urn:microsoft.com/office/officeart/2005/8/layout/vProcess5"/>
    <dgm:cxn modelId="{5B700C15-5A97-4117-A2EB-A1B90879C2C4}" type="presParOf" srcId="{736EEA12-B503-4417-A463-8D5FAF02C727}" destId="{0B450105-EA01-4768-9288-BC4A481A786A}" srcOrd="6" destOrd="0" presId="urn:microsoft.com/office/officeart/2005/8/layout/vProcess5"/>
    <dgm:cxn modelId="{D7654721-8829-4F2F-BBF5-23D2F21199A8}" type="presParOf" srcId="{736EEA12-B503-4417-A463-8D5FAF02C727}" destId="{0F484627-1EE7-4395-94BD-56C0583313E5}" srcOrd="7" destOrd="0" presId="urn:microsoft.com/office/officeart/2005/8/layout/vProcess5"/>
    <dgm:cxn modelId="{9590B461-E14D-4A68-8F9B-9153444584AB}" type="presParOf" srcId="{736EEA12-B503-4417-A463-8D5FAF02C727}" destId="{27EB5712-9C28-4557-A397-E55B5BCF3742}" srcOrd="8" destOrd="0" presId="urn:microsoft.com/office/officeart/2005/8/layout/vProcess5"/>
    <dgm:cxn modelId="{28662033-48B2-4135-A78A-5E749E11E5ED}" type="presParOf" srcId="{736EEA12-B503-4417-A463-8D5FAF02C727}" destId="{37E15E80-9CBB-4402-BFA5-66B1DA165E93}" srcOrd="9" destOrd="0" presId="urn:microsoft.com/office/officeart/2005/8/layout/vProcess5"/>
    <dgm:cxn modelId="{3FAFF4AA-87AC-4E19-A071-404D7D6D903E}" type="presParOf" srcId="{736EEA12-B503-4417-A463-8D5FAF02C727}" destId="{DF073ADA-78F2-4AD4-9BDA-88995C249DBE}" srcOrd="10" destOrd="0" presId="urn:microsoft.com/office/officeart/2005/8/layout/vProcess5"/>
    <dgm:cxn modelId="{A81A1BCF-198B-425C-AD63-DE874BAEE0C0}" type="presParOf" srcId="{736EEA12-B503-4417-A463-8D5FAF02C727}" destId="{BABEB7F9-3FE8-4724-A8EC-F923EDD28E1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12C91F-9532-4109-A2B9-2338FFA9F710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6ED4BEB-70F1-41B9-8A2A-1E7324D0CCE8}">
      <dgm:prSet/>
      <dgm:spPr/>
      <dgm:t>
        <a:bodyPr/>
        <a:lstStyle/>
        <a:p>
          <a:r>
            <a:rPr lang="en-US"/>
            <a:t>a) direktor</a:t>
          </a:r>
        </a:p>
      </dgm:t>
    </dgm:pt>
    <dgm:pt modelId="{AA419E4F-3D71-43D1-B310-6C40046BC010}" type="parTrans" cxnId="{23AA655C-2204-4332-B338-734F66D6198D}">
      <dgm:prSet/>
      <dgm:spPr/>
      <dgm:t>
        <a:bodyPr/>
        <a:lstStyle/>
        <a:p>
          <a:endParaRPr lang="en-US"/>
        </a:p>
      </dgm:t>
    </dgm:pt>
    <dgm:pt modelId="{1CAE9764-30C2-43CF-8421-460058B21F41}" type="sibTrans" cxnId="{23AA655C-2204-4332-B338-734F66D6198D}">
      <dgm:prSet/>
      <dgm:spPr/>
      <dgm:t>
        <a:bodyPr/>
        <a:lstStyle/>
        <a:p>
          <a:endParaRPr lang="en-US"/>
        </a:p>
      </dgm:t>
    </dgm:pt>
    <dgm:pt modelId="{4C6826B3-0A28-40D9-B585-30813830DB13}">
      <dgm:prSet/>
      <dgm:spPr/>
      <dgm:t>
        <a:bodyPr/>
        <a:lstStyle/>
        <a:p>
          <a:r>
            <a:rPr lang="en-US"/>
            <a:t>b) doktor</a:t>
          </a:r>
        </a:p>
      </dgm:t>
    </dgm:pt>
    <dgm:pt modelId="{CB77D59F-E922-4834-9687-5A4D7AF66226}" type="parTrans" cxnId="{F3680DC9-4786-41B2-A74A-09E0507D203C}">
      <dgm:prSet/>
      <dgm:spPr/>
      <dgm:t>
        <a:bodyPr/>
        <a:lstStyle/>
        <a:p>
          <a:endParaRPr lang="en-US"/>
        </a:p>
      </dgm:t>
    </dgm:pt>
    <dgm:pt modelId="{AF72CE11-7EB1-4792-B3AA-2D3B23ED643C}" type="sibTrans" cxnId="{F3680DC9-4786-41B2-A74A-09E0507D203C}">
      <dgm:prSet/>
      <dgm:spPr/>
      <dgm:t>
        <a:bodyPr/>
        <a:lstStyle/>
        <a:p>
          <a:endParaRPr lang="en-US"/>
        </a:p>
      </dgm:t>
    </dgm:pt>
    <dgm:pt modelId="{56E3F2DC-1E5D-4C6D-99AD-1256918F86C8}">
      <dgm:prSet/>
      <dgm:spPr/>
      <dgm:t>
        <a:bodyPr/>
        <a:lstStyle/>
        <a:p>
          <a:r>
            <a:rPr lang="en-US"/>
            <a:t>c) drug</a:t>
          </a:r>
        </a:p>
      </dgm:t>
    </dgm:pt>
    <dgm:pt modelId="{02672981-2998-4D59-896F-B476DE80EF73}" type="parTrans" cxnId="{399B8B87-7E01-4987-B998-DFCE991A8B5E}">
      <dgm:prSet/>
      <dgm:spPr/>
      <dgm:t>
        <a:bodyPr/>
        <a:lstStyle/>
        <a:p>
          <a:endParaRPr lang="en-US"/>
        </a:p>
      </dgm:t>
    </dgm:pt>
    <dgm:pt modelId="{A410CCC4-A97C-48FA-989D-69A07985189A}" type="sibTrans" cxnId="{399B8B87-7E01-4987-B998-DFCE991A8B5E}">
      <dgm:prSet/>
      <dgm:spPr/>
      <dgm:t>
        <a:bodyPr/>
        <a:lstStyle/>
        <a:p>
          <a:endParaRPr lang="en-US"/>
        </a:p>
      </dgm:t>
    </dgm:pt>
    <dgm:pt modelId="{9DB02E4F-2277-482B-8813-0602F102DAF3}">
      <dgm:prSet/>
      <dgm:spPr/>
      <dgm:t>
        <a:bodyPr/>
        <a:lstStyle/>
        <a:p>
          <a:r>
            <a:rPr lang="en-US"/>
            <a:t>d) dnevni raspored</a:t>
          </a:r>
        </a:p>
      </dgm:t>
    </dgm:pt>
    <dgm:pt modelId="{611B1BB2-896B-4E58-BD99-E2A394B8DBDD}" type="parTrans" cxnId="{7A540291-D013-4B08-B6EC-7BA24A88A202}">
      <dgm:prSet/>
      <dgm:spPr/>
      <dgm:t>
        <a:bodyPr/>
        <a:lstStyle/>
        <a:p>
          <a:endParaRPr lang="en-US"/>
        </a:p>
      </dgm:t>
    </dgm:pt>
    <dgm:pt modelId="{C0797F63-FD35-4BFB-A33B-4F7AF1395F66}" type="sibTrans" cxnId="{7A540291-D013-4B08-B6EC-7BA24A88A202}">
      <dgm:prSet/>
      <dgm:spPr/>
      <dgm:t>
        <a:bodyPr/>
        <a:lstStyle/>
        <a:p>
          <a:endParaRPr lang="en-US"/>
        </a:p>
      </dgm:t>
    </dgm:pt>
    <dgm:pt modelId="{AA64E6E7-AA9B-4125-92BB-DD8C593F8238}" type="pres">
      <dgm:prSet presAssocID="{8F12C91F-9532-4109-A2B9-2338FFA9F710}" presName="linear" presStyleCnt="0">
        <dgm:presLayoutVars>
          <dgm:animLvl val="lvl"/>
          <dgm:resizeHandles val="exact"/>
        </dgm:presLayoutVars>
      </dgm:prSet>
      <dgm:spPr/>
    </dgm:pt>
    <dgm:pt modelId="{17DBDED2-1D42-45DC-A79A-628B6F72FC61}" type="pres">
      <dgm:prSet presAssocID="{06ED4BEB-70F1-41B9-8A2A-1E7324D0CCE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095817F-8F91-4E22-80B8-8D92B8C0F0B6}" type="pres">
      <dgm:prSet presAssocID="{1CAE9764-30C2-43CF-8421-460058B21F41}" presName="spacer" presStyleCnt="0"/>
      <dgm:spPr/>
    </dgm:pt>
    <dgm:pt modelId="{C5986E9D-C8B1-42DA-8FD6-C2A8EF1E3C0D}" type="pres">
      <dgm:prSet presAssocID="{4C6826B3-0A28-40D9-B585-30813830DB1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FCB730B-A91C-40BC-AE58-19EBCEE49109}" type="pres">
      <dgm:prSet presAssocID="{AF72CE11-7EB1-4792-B3AA-2D3B23ED643C}" presName="spacer" presStyleCnt="0"/>
      <dgm:spPr/>
    </dgm:pt>
    <dgm:pt modelId="{DD6B855E-6338-417E-86CB-BB6353F8E250}" type="pres">
      <dgm:prSet presAssocID="{56E3F2DC-1E5D-4C6D-99AD-1256918F86C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426A6E0-6D0B-4BA7-B4E8-DD4D86348F3E}" type="pres">
      <dgm:prSet presAssocID="{A410CCC4-A97C-48FA-989D-69A07985189A}" presName="spacer" presStyleCnt="0"/>
      <dgm:spPr/>
    </dgm:pt>
    <dgm:pt modelId="{E793A5CB-29E8-4588-9568-29B8C2BD1F46}" type="pres">
      <dgm:prSet presAssocID="{9DB02E4F-2277-482B-8813-0602F102DAF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3AA655C-2204-4332-B338-734F66D6198D}" srcId="{8F12C91F-9532-4109-A2B9-2338FFA9F710}" destId="{06ED4BEB-70F1-41B9-8A2A-1E7324D0CCE8}" srcOrd="0" destOrd="0" parTransId="{AA419E4F-3D71-43D1-B310-6C40046BC010}" sibTransId="{1CAE9764-30C2-43CF-8421-460058B21F41}"/>
    <dgm:cxn modelId="{E6A3A847-62EE-46B1-BEB3-A9B7CCE763C3}" type="presOf" srcId="{06ED4BEB-70F1-41B9-8A2A-1E7324D0CCE8}" destId="{17DBDED2-1D42-45DC-A79A-628B6F72FC61}" srcOrd="0" destOrd="0" presId="urn:microsoft.com/office/officeart/2005/8/layout/vList2"/>
    <dgm:cxn modelId="{A277C74D-1CAC-4E43-845A-D7D028E458D8}" type="presOf" srcId="{9DB02E4F-2277-482B-8813-0602F102DAF3}" destId="{E793A5CB-29E8-4588-9568-29B8C2BD1F46}" srcOrd="0" destOrd="0" presId="urn:microsoft.com/office/officeart/2005/8/layout/vList2"/>
    <dgm:cxn modelId="{CF9C1878-49F2-40F5-9C79-5C8B1242F038}" type="presOf" srcId="{56E3F2DC-1E5D-4C6D-99AD-1256918F86C8}" destId="{DD6B855E-6338-417E-86CB-BB6353F8E250}" srcOrd="0" destOrd="0" presId="urn:microsoft.com/office/officeart/2005/8/layout/vList2"/>
    <dgm:cxn modelId="{399B8B87-7E01-4987-B998-DFCE991A8B5E}" srcId="{8F12C91F-9532-4109-A2B9-2338FFA9F710}" destId="{56E3F2DC-1E5D-4C6D-99AD-1256918F86C8}" srcOrd="2" destOrd="0" parTransId="{02672981-2998-4D59-896F-B476DE80EF73}" sibTransId="{A410CCC4-A97C-48FA-989D-69A07985189A}"/>
    <dgm:cxn modelId="{7A540291-D013-4B08-B6EC-7BA24A88A202}" srcId="{8F12C91F-9532-4109-A2B9-2338FFA9F710}" destId="{9DB02E4F-2277-482B-8813-0602F102DAF3}" srcOrd="3" destOrd="0" parTransId="{611B1BB2-896B-4E58-BD99-E2A394B8DBDD}" sibTransId="{C0797F63-FD35-4BFB-A33B-4F7AF1395F66}"/>
    <dgm:cxn modelId="{F3680DC9-4786-41B2-A74A-09E0507D203C}" srcId="{8F12C91F-9532-4109-A2B9-2338FFA9F710}" destId="{4C6826B3-0A28-40D9-B585-30813830DB13}" srcOrd="1" destOrd="0" parTransId="{CB77D59F-E922-4834-9687-5A4D7AF66226}" sibTransId="{AF72CE11-7EB1-4792-B3AA-2D3B23ED643C}"/>
    <dgm:cxn modelId="{A7C40CE2-8743-4848-89AA-5C3622490372}" type="presOf" srcId="{8F12C91F-9532-4109-A2B9-2338FFA9F710}" destId="{AA64E6E7-AA9B-4125-92BB-DD8C593F8238}" srcOrd="0" destOrd="0" presId="urn:microsoft.com/office/officeart/2005/8/layout/vList2"/>
    <dgm:cxn modelId="{0235DAF7-9C31-4121-A8E6-989CFCD5D1B8}" type="presOf" srcId="{4C6826B3-0A28-40D9-B585-30813830DB13}" destId="{C5986E9D-C8B1-42DA-8FD6-C2A8EF1E3C0D}" srcOrd="0" destOrd="0" presId="urn:microsoft.com/office/officeart/2005/8/layout/vList2"/>
    <dgm:cxn modelId="{03C124ED-A27C-498E-94EA-31EFA51BCF50}" type="presParOf" srcId="{AA64E6E7-AA9B-4125-92BB-DD8C593F8238}" destId="{17DBDED2-1D42-45DC-A79A-628B6F72FC61}" srcOrd="0" destOrd="0" presId="urn:microsoft.com/office/officeart/2005/8/layout/vList2"/>
    <dgm:cxn modelId="{12452646-F96E-49A9-877B-081142F0FCAD}" type="presParOf" srcId="{AA64E6E7-AA9B-4125-92BB-DD8C593F8238}" destId="{A095817F-8F91-4E22-80B8-8D92B8C0F0B6}" srcOrd="1" destOrd="0" presId="urn:microsoft.com/office/officeart/2005/8/layout/vList2"/>
    <dgm:cxn modelId="{F30B2DCD-642D-4F57-9C3E-18FC9C3B9738}" type="presParOf" srcId="{AA64E6E7-AA9B-4125-92BB-DD8C593F8238}" destId="{C5986E9D-C8B1-42DA-8FD6-C2A8EF1E3C0D}" srcOrd="2" destOrd="0" presId="urn:microsoft.com/office/officeart/2005/8/layout/vList2"/>
    <dgm:cxn modelId="{9966F9A8-E155-426B-B890-F621EE0157E8}" type="presParOf" srcId="{AA64E6E7-AA9B-4125-92BB-DD8C593F8238}" destId="{BFCB730B-A91C-40BC-AE58-19EBCEE49109}" srcOrd="3" destOrd="0" presId="urn:microsoft.com/office/officeart/2005/8/layout/vList2"/>
    <dgm:cxn modelId="{A6BDDE31-8C12-470B-B9B2-BBFB8F56FB66}" type="presParOf" srcId="{AA64E6E7-AA9B-4125-92BB-DD8C593F8238}" destId="{DD6B855E-6338-417E-86CB-BB6353F8E250}" srcOrd="4" destOrd="0" presId="urn:microsoft.com/office/officeart/2005/8/layout/vList2"/>
    <dgm:cxn modelId="{3C43FC58-A753-42DC-8275-DFA4B7B552DC}" type="presParOf" srcId="{AA64E6E7-AA9B-4125-92BB-DD8C593F8238}" destId="{8426A6E0-6D0B-4BA7-B4E8-DD4D86348F3E}" srcOrd="5" destOrd="0" presId="urn:microsoft.com/office/officeart/2005/8/layout/vList2"/>
    <dgm:cxn modelId="{4C9D001F-5BB0-4E07-883C-919A7E3DFF3B}" type="presParOf" srcId="{AA64E6E7-AA9B-4125-92BB-DD8C593F8238}" destId="{E793A5CB-29E8-4588-9568-29B8C2BD1F4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3C0FC7-3598-4A0A-8A37-3CAF455C0E56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7B741F93-4D7B-4947-851D-4021CFB7CCDA}">
      <dgm:prSet/>
      <dgm:spPr/>
      <dgm:t>
        <a:bodyPr/>
        <a:lstStyle/>
        <a:p>
          <a:r>
            <a:rPr lang="en-US"/>
            <a:t>a) strana</a:t>
          </a:r>
        </a:p>
      </dgm:t>
    </dgm:pt>
    <dgm:pt modelId="{5D4E5C5D-4EEA-4776-A9B8-F67A4BB48410}" type="parTrans" cxnId="{AAB3D161-6BD1-4554-A300-95550DD83989}">
      <dgm:prSet/>
      <dgm:spPr/>
      <dgm:t>
        <a:bodyPr/>
        <a:lstStyle/>
        <a:p>
          <a:endParaRPr lang="en-US"/>
        </a:p>
      </dgm:t>
    </dgm:pt>
    <dgm:pt modelId="{DAFE4ADE-D8A5-4154-8EF7-BAE6914C703E}" type="sibTrans" cxnId="{AAB3D161-6BD1-4554-A300-95550DD83989}">
      <dgm:prSet/>
      <dgm:spPr/>
      <dgm:t>
        <a:bodyPr/>
        <a:lstStyle/>
        <a:p>
          <a:endParaRPr lang="en-US"/>
        </a:p>
      </dgm:t>
    </dgm:pt>
    <dgm:pt modelId="{9AD90147-4107-4739-9F81-86630428E54C}">
      <dgm:prSet/>
      <dgm:spPr/>
      <dgm:t>
        <a:bodyPr/>
        <a:lstStyle/>
        <a:p>
          <a:r>
            <a:rPr lang="en-US"/>
            <a:t>b) stroj</a:t>
          </a:r>
        </a:p>
      </dgm:t>
    </dgm:pt>
    <dgm:pt modelId="{C4B73468-A791-48E1-A4DC-5D30245B14F7}" type="parTrans" cxnId="{1F1A91E3-1782-472C-88E3-4B208B197397}">
      <dgm:prSet/>
      <dgm:spPr/>
      <dgm:t>
        <a:bodyPr/>
        <a:lstStyle/>
        <a:p>
          <a:endParaRPr lang="en-US"/>
        </a:p>
      </dgm:t>
    </dgm:pt>
    <dgm:pt modelId="{F103CAA0-6261-4689-B5A5-0B6BD3A7A570}" type="sibTrans" cxnId="{1F1A91E3-1782-472C-88E3-4B208B197397}">
      <dgm:prSet/>
      <dgm:spPr/>
      <dgm:t>
        <a:bodyPr/>
        <a:lstStyle/>
        <a:p>
          <a:endParaRPr lang="en-US"/>
        </a:p>
      </dgm:t>
    </dgm:pt>
    <dgm:pt modelId="{29E453A6-14F0-4A9F-AD1A-A19F358BA196}">
      <dgm:prSet/>
      <dgm:spPr/>
      <dgm:t>
        <a:bodyPr/>
        <a:lstStyle/>
        <a:p>
          <a:r>
            <a:rPr lang="en-US"/>
            <a:t>c) stari</a:t>
          </a:r>
        </a:p>
      </dgm:t>
    </dgm:pt>
    <dgm:pt modelId="{FE3A9981-EA1C-411C-8556-959D76C74682}" type="parTrans" cxnId="{6ABDB05B-7E2A-4AF8-92BC-AD859B4BEE85}">
      <dgm:prSet/>
      <dgm:spPr/>
      <dgm:t>
        <a:bodyPr/>
        <a:lstStyle/>
        <a:p>
          <a:endParaRPr lang="en-US"/>
        </a:p>
      </dgm:t>
    </dgm:pt>
    <dgm:pt modelId="{6D8E2B22-7A9C-4EA1-B2F2-ED8799A6D8D7}" type="sibTrans" cxnId="{6ABDB05B-7E2A-4AF8-92BC-AD859B4BEE85}">
      <dgm:prSet/>
      <dgm:spPr/>
      <dgm:t>
        <a:bodyPr/>
        <a:lstStyle/>
        <a:p>
          <a:endParaRPr lang="en-US"/>
        </a:p>
      </dgm:t>
    </dgm:pt>
    <dgm:pt modelId="{681BE6AE-B69E-450F-80C2-827EC58A0A56}">
      <dgm:prSet/>
      <dgm:spPr/>
      <dgm:t>
        <a:bodyPr/>
        <a:lstStyle/>
        <a:p>
          <a:r>
            <a:rPr lang="en-US"/>
            <a:t>d) stvor</a:t>
          </a:r>
        </a:p>
      </dgm:t>
    </dgm:pt>
    <dgm:pt modelId="{176F81E3-2AC4-4B8A-B4A7-330ABDDAA429}" type="parTrans" cxnId="{AA5963CB-7CC2-4F61-8D3F-2646E8751EBD}">
      <dgm:prSet/>
      <dgm:spPr/>
      <dgm:t>
        <a:bodyPr/>
        <a:lstStyle/>
        <a:p>
          <a:endParaRPr lang="en-US"/>
        </a:p>
      </dgm:t>
    </dgm:pt>
    <dgm:pt modelId="{31720FEB-04B2-40E1-83F1-283C3B555DB1}" type="sibTrans" cxnId="{AA5963CB-7CC2-4F61-8D3F-2646E8751EBD}">
      <dgm:prSet/>
      <dgm:spPr/>
      <dgm:t>
        <a:bodyPr/>
        <a:lstStyle/>
        <a:p>
          <a:endParaRPr lang="en-US"/>
        </a:p>
      </dgm:t>
    </dgm:pt>
    <dgm:pt modelId="{31A9A29F-09DB-48BC-B678-D07939198643}" type="pres">
      <dgm:prSet presAssocID="{0F3C0FC7-3598-4A0A-8A37-3CAF455C0E56}" presName="vert0" presStyleCnt="0">
        <dgm:presLayoutVars>
          <dgm:dir/>
          <dgm:animOne val="branch"/>
          <dgm:animLvl val="lvl"/>
        </dgm:presLayoutVars>
      </dgm:prSet>
      <dgm:spPr/>
    </dgm:pt>
    <dgm:pt modelId="{BF9B7F52-20F0-4A9A-9029-C946DE30FB38}" type="pres">
      <dgm:prSet presAssocID="{7B741F93-4D7B-4947-851D-4021CFB7CCDA}" presName="thickLine" presStyleLbl="alignNode1" presStyleIdx="0" presStyleCnt="4"/>
      <dgm:spPr/>
    </dgm:pt>
    <dgm:pt modelId="{4DACC8C4-B3B8-4704-8BE7-1C29BD258DB4}" type="pres">
      <dgm:prSet presAssocID="{7B741F93-4D7B-4947-851D-4021CFB7CCDA}" presName="horz1" presStyleCnt="0"/>
      <dgm:spPr/>
    </dgm:pt>
    <dgm:pt modelId="{3CE4000B-D908-4FA2-B3E0-B27811EF90AC}" type="pres">
      <dgm:prSet presAssocID="{7B741F93-4D7B-4947-851D-4021CFB7CCDA}" presName="tx1" presStyleLbl="revTx" presStyleIdx="0" presStyleCnt="4"/>
      <dgm:spPr/>
    </dgm:pt>
    <dgm:pt modelId="{5B72EB14-BA5B-4DDA-AB8B-C9A0CE897183}" type="pres">
      <dgm:prSet presAssocID="{7B741F93-4D7B-4947-851D-4021CFB7CCDA}" presName="vert1" presStyleCnt="0"/>
      <dgm:spPr/>
    </dgm:pt>
    <dgm:pt modelId="{B0E8D871-4545-48DD-8CE3-646A46D0AB01}" type="pres">
      <dgm:prSet presAssocID="{9AD90147-4107-4739-9F81-86630428E54C}" presName="thickLine" presStyleLbl="alignNode1" presStyleIdx="1" presStyleCnt="4"/>
      <dgm:spPr/>
    </dgm:pt>
    <dgm:pt modelId="{9D7F070C-E7DB-44BD-A1C6-083C99AEBEFE}" type="pres">
      <dgm:prSet presAssocID="{9AD90147-4107-4739-9F81-86630428E54C}" presName="horz1" presStyleCnt="0"/>
      <dgm:spPr/>
    </dgm:pt>
    <dgm:pt modelId="{5AC2E414-17FA-411A-BA56-FB638E3C0C06}" type="pres">
      <dgm:prSet presAssocID="{9AD90147-4107-4739-9F81-86630428E54C}" presName="tx1" presStyleLbl="revTx" presStyleIdx="1" presStyleCnt="4"/>
      <dgm:spPr/>
    </dgm:pt>
    <dgm:pt modelId="{F058FD54-F6CF-476F-A9EE-17AC20BD5F81}" type="pres">
      <dgm:prSet presAssocID="{9AD90147-4107-4739-9F81-86630428E54C}" presName="vert1" presStyleCnt="0"/>
      <dgm:spPr/>
    </dgm:pt>
    <dgm:pt modelId="{7EC23F74-C168-4EDF-890F-71815BB91F59}" type="pres">
      <dgm:prSet presAssocID="{29E453A6-14F0-4A9F-AD1A-A19F358BA196}" presName="thickLine" presStyleLbl="alignNode1" presStyleIdx="2" presStyleCnt="4"/>
      <dgm:spPr/>
    </dgm:pt>
    <dgm:pt modelId="{E1448AEF-356E-4BA4-A3C8-72B3C19D4CB2}" type="pres">
      <dgm:prSet presAssocID="{29E453A6-14F0-4A9F-AD1A-A19F358BA196}" presName="horz1" presStyleCnt="0"/>
      <dgm:spPr/>
    </dgm:pt>
    <dgm:pt modelId="{7F59AC32-0906-41F6-8F6A-754BADC246FD}" type="pres">
      <dgm:prSet presAssocID="{29E453A6-14F0-4A9F-AD1A-A19F358BA196}" presName="tx1" presStyleLbl="revTx" presStyleIdx="2" presStyleCnt="4"/>
      <dgm:spPr/>
    </dgm:pt>
    <dgm:pt modelId="{09E8463F-096F-44B3-A602-BE33D4AE8153}" type="pres">
      <dgm:prSet presAssocID="{29E453A6-14F0-4A9F-AD1A-A19F358BA196}" presName="vert1" presStyleCnt="0"/>
      <dgm:spPr/>
    </dgm:pt>
    <dgm:pt modelId="{E465CE78-8617-4A96-98F6-9E4B964C1317}" type="pres">
      <dgm:prSet presAssocID="{681BE6AE-B69E-450F-80C2-827EC58A0A56}" presName="thickLine" presStyleLbl="alignNode1" presStyleIdx="3" presStyleCnt="4"/>
      <dgm:spPr/>
    </dgm:pt>
    <dgm:pt modelId="{7FDFADBB-D531-4F60-8D19-54C16152CB2D}" type="pres">
      <dgm:prSet presAssocID="{681BE6AE-B69E-450F-80C2-827EC58A0A56}" presName="horz1" presStyleCnt="0"/>
      <dgm:spPr/>
    </dgm:pt>
    <dgm:pt modelId="{AB5DEF92-13CE-46AE-8C9F-E1FD777D79E9}" type="pres">
      <dgm:prSet presAssocID="{681BE6AE-B69E-450F-80C2-827EC58A0A56}" presName="tx1" presStyleLbl="revTx" presStyleIdx="3" presStyleCnt="4"/>
      <dgm:spPr/>
    </dgm:pt>
    <dgm:pt modelId="{4F7F0751-0F34-4156-A49F-A90E92311CA9}" type="pres">
      <dgm:prSet presAssocID="{681BE6AE-B69E-450F-80C2-827EC58A0A56}" presName="vert1" presStyleCnt="0"/>
      <dgm:spPr/>
    </dgm:pt>
  </dgm:ptLst>
  <dgm:cxnLst>
    <dgm:cxn modelId="{6ABDB05B-7E2A-4AF8-92BC-AD859B4BEE85}" srcId="{0F3C0FC7-3598-4A0A-8A37-3CAF455C0E56}" destId="{29E453A6-14F0-4A9F-AD1A-A19F358BA196}" srcOrd="2" destOrd="0" parTransId="{FE3A9981-EA1C-411C-8556-959D76C74682}" sibTransId="{6D8E2B22-7A9C-4EA1-B2F2-ED8799A6D8D7}"/>
    <dgm:cxn modelId="{C365715D-7D2C-4B54-AC7B-F16A4619E2E5}" type="presOf" srcId="{681BE6AE-B69E-450F-80C2-827EC58A0A56}" destId="{AB5DEF92-13CE-46AE-8C9F-E1FD777D79E9}" srcOrd="0" destOrd="0" presId="urn:microsoft.com/office/officeart/2008/layout/LinedList"/>
    <dgm:cxn modelId="{AAB3D161-6BD1-4554-A300-95550DD83989}" srcId="{0F3C0FC7-3598-4A0A-8A37-3CAF455C0E56}" destId="{7B741F93-4D7B-4947-851D-4021CFB7CCDA}" srcOrd="0" destOrd="0" parTransId="{5D4E5C5D-4EEA-4776-A9B8-F67A4BB48410}" sibTransId="{DAFE4ADE-D8A5-4154-8EF7-BAE6914C703E}"/>
    <dgm:cxn modelId="{C1C7B2AA-D68B-4143-B005-62AACE7C94A2}" type="presOf" srcId="{29E453A6-14F0-4A9F-AD1A-A19F358BA196}" destId="{7F59AC32-0906-41F6-8F6A-754BADC246FD}" srcOrd="0" destOrd="0" presId="urn:microsoft.com/office/officeart/2008/layout/LinedList"/>
    <dgm:cxn modelId="{AA5963CB-7CC2-4F61-8D3F-2646E8751EBD}" srcId="{0F3C0FC7-3598-4A0A-8A37-3CAF455C0E56}" destId="{681BE6AE-B69E-450F-80C2-827EC58A0A56}" srcOrd="3" destOrd="0" parTransId="{176F81E3-2AC4-4B8A-B4A7-330ABDDAA429}" sibTransId="{31720FEB-04B2-40E1-83F1-283C3B555DB1}"/>
    <dgm:cxn modelId="{532066D0-914C-41F2-9A30-C1FF4B52C86F}" type="presOf" srcId="{0F3C0FC7-3598-4A0A-8A37-3CAF455C0E56}" destId="{31A9A29F-09DB-48BC-B678-D07939198643}" srcOrd="0" destOrd="0" presId="urn:microsoft.com/office/officeart/2008/layout/LinedList"/>
    <dgm:cxn modelId="{6FAC79DD-458C-4717-8326-C17E4E0C4045}" type="presOf" srcId="{9AD90147-4107-4739-9F81-86630428E54C}" destId="{5AC2E414-17FA-411A-BA56-FB638E3C0C06}" srcOrd="0" destOrd="0" presId="urn:microsoft.com/office/officeart/2008/layout/LinedList"/>
    <dgm:cxn modelId="{1F1A91E3-1782-472C-88E3-4B208B197397}" srcId="{0F3C0FC7-3598-4A0A-8A37-3CAF455C0E56}" destId="{9AD90147-4107-4739-9F81-86630428E54C}" srcOrd="1" destOrd="0" parTransId="{C4B73468-A791-48E1-A4DC-5D30245B14F7}" sibTransId="{F103CAA0-6261-4689-B5A5-0B6BD3A7A570}"/>
    <dgm:cxn modelId="{9800B6FD-BB05-4FEE-ADF4-2DFEABC4DEC0}" type="presOf" srcId="{7B741F93-4D7B-4947-851D-4021CFB7CCDA}" destId="{3CE4000B-D908-4FA2-B3E0-B27811EF90AC}" srcOrd="0" destOrd="0" presId="urn:microsoft.com/office/officeart/2008/layout/LinedList"/>
    <dgm:cxn modelId="{DB18D91F-AD90-42F1-8D53-5033B5BD74C9}" type="presParOf" srcId="{31A9A29F-09DB-48BC-B678-D07939198643}" destId="{BF9B7F52-20F0-4A9A-9029-C946DE30FB38}" srcOrd="0" destOrd="0" presId="urn:microsoft.com/office/officeart/2008/layout/LinedList"/>
    <dgm:cxn modelId="{52C8757E-A6D9-4001-9C7C-B607111E6688}" type="presParOf" srcId="{31A9A29F-09DB-48BC-B678-D07939198643}" destId="{4DACC8C4-B3B8-4704-8BE7-1C29BD258DB4}" srcOrd="1" destOrd="0" presId="urn:microsoft.com/office/officeart/2008/layout/LinedList"/>
    <dgm:cxn modelId="{4B9C07E0-588B-4EC2-892F-389673838598}" type="presParOf" srcId="{4DACC8C4-B3B8-4704-8BE7-1C29BD258DB4}" destId="{3CE4000B-D908-4FA2-B3E0-B27811EF90AC}" srcOrd="0" destOrd="0" presId="urn:microsoft.com/office/officeart/2008/layout/LinedList"/>
    <dgm:cxn modelId="{CE043A7A-8151-4732-AD9E-93982DF06D4F}" type="presParOf" srcId="{4DACC8C4-B3B8-4704-8BE7-1C29BD258DB4}" destId="{5B72EB14-BA5B-4DDA-AB8B-C9A0CE897183}" srcOrd="1" destOrd="0" presId="urn:microsoft.com/office/officeart/2008/layout/LinedList"/>
    <dgm:cxn modelId="{149B0B35-6C9B-4EDE-8C16-5D552D83B28E}" type="presParOf" srcId="{31A9A29F-09DB-48BC-B678-D07939198643}" destId="{B0E8D871-4545-48DD-8CE3-646A46D0AB01}" srcOrd="2" destOrd="0" presId="urn:microsoft.com/office/officeart/2008/layout/LinedList"/>
    <dgm:cxn modelId="{59DFA07A-44CF-4324-BFA3-E65C294C0706}" type="presParOf" srcId="{31A9A29F-09DB-48BC-B678-D07939198643}" destId="{9D7F070C-E7DB-44BD-A1C6-083C99AEBEFE}" srcOrd="3" destOrd="0" presId="urn:microsoft.com/office/officeart/2008/layout/LinedList"/>
    <dgm:cxn modelId="{D4B35E5F-652A-4B3C-97FC-6F939D5DCD8D}" type="presParOf" srcId="{9D7F070C-E7DB-44BD-A1C6-083C99AEBEFE}" destId="{5AC2E414-17FA-411A-BA56-FB638E3C0C06}" srcOrd="0" destOrd="0" presId="urn:microsoft.com/office/officeart/2008/layout/LinedList"/>
    <dgm:cxn modelId="{1D3C134C-2E73-4059-97C8-3C41E729B75C}" type="presParOf" srcId="{9D7F070C-E7DB-44BD-A1C6-083C99AEBEFE}" destId="{F058FD54-F6CF-476F-A9EE-17AC20BD5F81}" srcOrd="1" destOrd="0" presId="urn:microsoft.com/office/officeart/2008/layout/LinedList"/>
    <dgm:cxn modelId="{239D5B49-B729-4915-A060-DF615DC25C2E}" type="presParOf" srcId="{31A9A29F-09DB-48BC-B678-D07939198643}" destId="{7EC23F74-C168-4EDF-890F-71815BB91F59}" srcOrd="4" destOrd="0" presId="urn:microsoft.com/office/officeart/2008/layout/LinedList"/>
    <dgm:cxn modelId="{BFEF7C5E-CB3B-42E5-B54F-FA1218436B89}" type="presParOf" srcId="{31A9A29F-09DB-48BC-B678-D07939198643}" destId="{E1448AEF-356E-4BA4-A3C8-72B3C19D4CB2}" srcOrd="5" destOrd="0" presId="urn:microsoft.com/office/officeart/2008/layout/LinedList"/>
    <dgm:cxn modelId="{488F1108-70A9-4FEC-9A69-7C45E52A0BF8}" type="presParOf" srcId="{E1448AEF-356E-4BA4-A3C8-72B3C19D4CB2}" destId="{7F59AC32-0906-41F6-8F6A-754BADC246FD}" srcOrd="0" destOrd="0" presId="urn:microsoft.com/office/officeart/2008/layout/LinedList"/>
    <dgm:cxn modelId="{8528D2B3-0E27-4C0C-9829-BC1E1825D45C}" type="presParOf" srcId="{E1448AEF-356E-4BA4-A3C8-72B3C19D4CB2}" destId="{09E8463F-096F-44B3-A602-BE33D4AE8153}" srcOrd="1" destOrd="0" presId="urn:microsoft.com/office/officeart/2008/layout/LinedList"/>
    <dgm:cxn modelId="{F79DD21E-9D06-4CDD-8E10-B81A7558155F}" type="presParOf" srcId="{31A9A29F-09DB-48BC-B678-D07939198643}" destId="{E465CE78-8617-4A96-98F6-9E4B964C1317}" srcOrd="6" destOrd="0" presId="urn:microsoft.com/office/officeart/2008/layout/LinedList"/>
    <dgm:cxn modelId="{99046BD1-A877-4DC2-BCFC-4F540D93EBB0}" type="presParOf" srcId="{31A9A29F-09DB-48BC-B678-D07939198643}" destId="{7FDFADBB-D531-4F60-8D19-54C16152CB2D}" srcOrd="7" destOrd="0" presId="urn:microsoft.com/office/officeart/2008/layout/LinedList"/>
    <dgm:cxn modelId="{5E639F70-B162-4119-B492-3AFD45AE57A6}" type="presParOf" srcId="{7FDFADBB-D531-4F60-8D19-54C16152CB2D}" destId="{AB5DEF92-13CE-46AE-8C9F-E1FD777D79E9}" srcOrd="0" destOrd="0" presId="urn:microsoft.com/office/officeart/2008/layout/LinedList"/>
    <dgm:cxn modelId="{223A1BD6-F6A7-4E9C-AF33-FB254FC744E3}" type="presParOf" srcId="{7FDFADBB-D531-4F60-8D19-54C16152CB2D}" destId="{4F7F0751-0F34-4156-A49F-A90E92311CA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D4E0B9-B456-4BD2-952C-AE8A9C72B73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18A34A2-FD2A-48CA-A8C5-B3A6644E4F07}">
      <dgm:prSet/>
      <dgm:spPr/>
      <dgm:t>
        <a:bodyPr/>
        <a:lstStyle/>
        <a:p>
          <a:r>
            <a:rPr lang="en-US"/>
            <a:t>a) i to dobro</a:t>
          </a:r>
        </a:p>
      </dgm:t>
    </dgm:pt>
    <dgm:pt modelId="{D496294C-029F-4E5A-8C99-7305FB1CC319}" type="parTrans" cxnId="{93B43253-885A-4372-BB58-C3367170CB07}">
      <dgm:prSet/>
      <dgm:spPr/>
      <dgm:t>
        <a:bodyPr/>
        <a:lstStyle/>
        <a:p>
          <a:endParaRPr lang="en-US"/>
        </a:p>
      </dgm:t>
    </dgm:pt>
    <dgm:pt modelId="{38EEC426-23D9-4B3D-9841-E6B0530678DD}" type="sibTrans" cxnId="{93B43253-885A-4372-BB58-C3367170CB07}">
      <dgm:prSet/>
      <dgm:spPr/>
      <dgm:t>
        <a:bodyPr/>
        <a:lstStyle/>
        <a:p>
          <a:endParaRPr lang="en-US"/>
        </a:p>
      </dgm:t>
    </dgm:pt>
    <dgm:pt modelId="{9AA4DA0D-3378-485A-AF03-B98FD872F844}">
      <dgm:prSet/>
      <dgm:spPr/>
      <dgm:t>
        <a:bodyPr/>
        <a:lstStyle/>
        <a:p>
          <a:r>
            <a:rPr lang="en-US"/>
            <a:t>b) i tako dalje</a:t>
          </a:r>
        </a:p>
      </dgm:t>
    </dgm:pt>
    <dgm:pt modelId="{E2326B29-A23F-43B5-9C11-2FCDCDD9857A}" type="parTrans" cxnId="{2E0B84CE-73C2-43A1-9934-0016B447BD3C}">
      <dgm:prSet/>
      <dgm:spPr/>
      <dgm:t>
        <a:bodyPr/>
        <a:lstStyle/>
        <a:p>
          <a:endParaRPr lang="en-US"/>
        </a:p>
      </dgm:t>
    </dgm:pt>
    <dgm:pt modelId="{95686443-0CA5-46B7-A173-EB0670B29893}" type="sibTrans" cxnId="{2E0B84CE-73C2-43A1-9934-0016B447BD3C}">
      <dgm:prSet/>
      <dgm:spPr/>
      <dgm:t>
        <a:bodyPr/>
        <a:lstStyle/>
        <a:p>
          <a:endParaRPr lang="en-US"/>
        </a:p>
      </dgm:t>
    </dgm:pt>
    <dgm:pt modelId="{3F11A1B6-634C-4BE5-B41C-6CF0EC570467}">
      <dgm:prSet/>
      <dgm:spPr/>
      <dgm:t>
        <a:bodyPr/>
        <a:lstStyle/>
        <a:p>
          <a:r>
            <a:rPr lang="en-US"/>
            <a:t>c) i tamo dalje</a:t>
          </a:r>
        </a:p>
      </dgm:t>
    </dgm:pt>
    <dgm:pt modelId="{B637D4DA-516C-4D83-A65B-E9938953FF89}" type="parTrans" cxnId="{BCED271D-6A09-48A2-9004-843E953277DD}">
      <dgm:prSet/>
      <dgm:spPr/>
      <dgm:t>
        <a:bodyPr/>
        <a:lstStyle/>
        <a:p>
          <a:endParaRPr lang="en-US"/>
        </a:p>
      </dgm:t>
    </dgm:pt>
    <dgm:pt modelId="{5BDD59DE-9AD9-4950-9290-DAB34149152A}" type="sibTrans" cxnId="{BCED271D-6A09-48A2-9004-843E953277DD}">
      <dgm:prSet/>
      <dgm:spPr/>
      <dgm:t>
        <a:bodyPr/>
        <a:lstStyle/>
        <a:p>
          <a:endParaRPr lang="en-US"/>
        </a:p>
      </dgm:t>
    </dgm:pt>
    <dgm:pt modelId="{E8426C58-E7EE-4C1C-AE42-034B54EAD1CD}">
      <dgm:prSet/>
      <dgm:spPr/>
      <dgm:t>
        <a:bodyPr/>
        <a:lstStyle/>
        <a:p>
          <a:r>
            <a:rPr lang="en-US"/>
            <a:t>d) i to dosta</a:t>
          </a:r>
        </a:p>
      </dgm:t>
    </dgm:pt>
    <dgm:pt modelId="{A7D376D1-5DC8-4E1C-A30F-0E2A3B17535F}" type="parTrans" cxnId="{B7479A6A-77B9-442D-8712-6EB2F5B61F00}">
      <dgm:prSet/>
      <dgm:spPr/>
      <dgm:t>
        <a:bodyPr/>
        <a:lstStyle/>
        <a:p>
          <a:endParaRPr lang="en-US"/>
        </a:p>
      </dgm:t>
    </dgm:pt>
    <dgm:pt modelId="{867ADA6E-B2DF-41AB-B0AC-76319C983C43}" type="sibTrans" cxnId="{B7479A6A-77B9-442D-8712-6EB2F5B61F00}">
      <dgm:prSet/>
      <dgm:spPr/>
      <dgm:t>
        <a:bodyPr/>
        <a:lstStyle/>
        <a:p>
          <a:endParaRPr lang="en-US"/>
        </a:p>
      </dgm:t>
    </dgm:pt>
    <dgm:pt modelId="{5FF2D900-41A9-4972-B1D9-1480878DA970}" type="pres">
      <dgm:prSet presAssocID="{1FD4E0B9-B456-4BD2-952C-AE8A9C72B738}" presName="linear" presStyleCnt="0">
        <dgm:presLayoutVars>
          <dgm:animLvl val="lvl"/>
          <dgm:resizeHandles val="exact"/>
        </dgm:presLayoutVars>
      </dgm:prSet>
      <dgm:spPr/>
    </dgm:pt>
    <dgm:pt modelId="{E93350DB-C50F-4041-A031-CEEB9E061CBF}" type="pres">
      <dgm:prSet presAssocID="{318A34A2-FD2A-48CA-A8C5-B3A6644E4F0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69209AF-EF95-4061-84D0-DD316D25449F}" type="pres">
      <dgm:prSet presAssocID="{38EEC426-23D9-4B3D-9841-E6B0530678DD}" presName="spacer" presStyleCnt="0"/>
      <dgm:spPr/>
    </dgm:pt>
    <dgm:pt modelId="{46A58CBE-5035-4067-83D3-7D0073CEC873}" type="pres">
      <dgm:prSet presAssocID="{9AA4DA0D-3378-485A-AF03-B98FD872F84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B3C9729-FDAB-4411-AA37-D11CD3E89C4B}" type="pres">
      <dgm:prSet presAssocID="{95686443-0CA5-46B7-A173-EB0670B29893}" presName="spacer" presStyleCnt="0"/>
      <dgm:spPr/>
    </dgm:pt>
    <dgm:pt modelId="{E46470F7-08EF-47BB-A743-D83052F46989}" type="pres">
      <dgm:prSet presAssocID="{3F11A1B6-634C-4BE5-B41C-6CF0EC57046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8FC40BB-36C7-4323-825C-5EF5E5B934C0}" type="pres">
      <dgm:prSet presAssocID="{5BDD59DE-9AD9-4950-9290-DAB34149152A}" presName="spacer" presStyleCnt="0"/>
      <dgm:spPr/>
    </dgm:pt>
    <dgm:pt modelId="{522BCA76-0130-48A5-924B-124C31DEA1A1}" type="pres">
      <dgm:prSet presAssocID="{E8426C58-E7EE-4C1C-AE42-034B54EAD1C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B743805-5C47-41D6-A53E-91675E42D867}" type="presOf" srcId="{9AA4DA0D-3378-485A-AF03-B98FD872F844}" destId="{46A58CBE-5035-4067-83D3-7D0073CEC873}" srcOrd="0" destOrd="0" presId="urn:microsoft.com/office/officeart/2005/8/layout/vList2"/>
    <dgm:cxn modelId="{C5A44C1C-34A6-4FD2-9536-395B6B06C766}" type="presOf" srcId="{1FD4E0B9-B456-4BD2-952C-AE8A9C72B738}" destId="{5FF2D900-41A9-4972-B1D9-1480878DA970}" srcOrd="0" destOrd="0" presId="urn:microsoft.com/office/officeart/2005/8/layout/vList2"/>
    <dgm:cxn modelId="{BCED271D-6A09-48A2-9004-843E953277DD}" srcId="{1FD4E0B9-B456-4BD2-952C-AE8A9C72B738}" destId="{3F11A1B6-634C-4BE5-B41C-6CF0EC570467}" srcOrd="2" destOrd="0" parTransId="{B637D4DA-516C-4D83-A65B-E9938953FF89}" sibTransId="{5BDD59DE-9AD9-4950-9290-DAB34149152A}"/>
    <dgm:cxn modelId="{B7479A6A-77B9-442D-8712-6EB2F5B61F00}" srcId="{1FD4E0B9-B456-4BD2-952C-AE8A9C72B738}" destId="{E8426C58-E7EE-4C1C-AE42-034B54EAD1CD}" srcOrd="3" destOrd="0" parTransId="{A7D376D1-5DC8-4E1C-A30F-0E2A3B17535F}" sibTransId="{867ADA6E-B2DF-41AB-B0AC-76319C983C43}"/>
    <dgm:cxn modelId="{93B43253-885A-4372-BB58-C3367170CB07}" srcId="{1FD4E0B9-B456-4BD2-952C-AE8A9C72B738}" destId="{318A34A2-FD2A-48CA-A8C5-B3A6644E4F07}" srcOrd="0" destOrd="0" parTransId="{D496294C-029F-4E5A-8C99-7305FB1CC319}" sibTransId="{38EEC426-23D9-4B3D-9841-E6B0530678DD}"/>
    <dgm:cxn modelId="{77227D78-CB16-45EB-8DCD-EEDDE1242B7F}" type="presOf" srcId="{318A34A2-FD2A-48CA-A8C5-B3A6644E4F07}" destId="{E93350DB-C50F-4041-A031-CEEB9E061CBF}" srcOrd="0" destOrd="0" presId="urn:microsoft.com/office/officeart/2005/8/layout/vList2"/>
    <dgm:cxn modelId="{34384D98-CA6D-4A37-8258-61F98C8849C7}" type="presOf" srcId="{3F11A1B6-634C-4BE5-B41C-6CF0EC570467}" destId="{E46470F7-08EF-47BB-A743-D83052F46989}" srcOrd="0" destOrd="0" presId="urn:microsoft.com/office/officeart/2005/8/layout/vList2"/>
    <dgm:cxn modelId="{0C27C9AF-A315-499F-ABB7-4254EE889FC1}" type="presOf" srcId="{E8426C58-E7EE-4C1C-AE42-034B54EAD1CD}" destId="{522BCA76-0130-48A5-924B-124C31DEA1A1}" srcOrd="0" destOrd="0" presId="urn:microsoft.com/office/officeart/2005/8/layout/vList2"/>
    <dgm:cxn modelId="{2E0B84CE-73C2-43A1-9934-0016B447BD3C}" srcId="{1FD4E0B9-B456-4BD2-952C-AE8A9C72B738}" destId="{9AA4DA0D-3378-485A-AF03-B98FD872F844}" srcOrd="1" destOrd="0" parTransId="{E2326B29-A23F-43B5-9C11-2FCDCDD9857A}" sibTransId="{95686443-0CA5-46B7-A173-EB0670B29893}"/>
    <dgm:cxn modelId="{1EF3C908-20CC-41F4-987E-44D77C95F105}" type="presParOf" srcId="{5FF2D900-41A9-4972-B1D9-1480878DA970}" destId="{E93350DB-C50F-4041-A031-CEEB9E061CBF}" srcOrd="0" destOrd="0" presId="urn:microsoft.com/office/officeart/2005/8/layout/vList2"/>
    <dgm:cxn modelId="{42201B91-2A42-4AF2-AB96-EA1A74A4CDAE}" type="presParOf" srcId="{5FF2D900-41A9-4972-B1D9-1480878DA970}" destId="{F69209AF-EF95-4061-84D0-DD316D25449F}" srcOrd="1" destOrd="0" presId="urn:microsoft.com/office/officeart/2005/8/layout/vList2"/>
    <dgm:cxn modelId="{D151A40B-AB76-48D3-8659-0AF82859A6FC}" type="presParOf" srcId="{5FF2D900-41A9-4972-B1D9-1480878DA970}" destId="{46A58CBE-5035-4067-83D3-7D0073CEC873}" srcOrd="2" destOrd="0" presId="urn:microsoft.com/office/officeart/2005/8/layout/vList2"/>
    <dgm:cxn modelId="{183697A7-D831-4DB8-8C46-EA0A63EFEA7D}" type="presParOf" srcId="{5FF2D900-41A9-4972-B1D9-1480878DA970}" destId="{3B3C9729-FDAB-4411-AA37-D11CD3E89C4B}" srcOrd="3" destOrd="0" presId="urn:microsoft.com/office/officeart/2005/8/layout/vList2"/>
    <dgm:cxn modelId="{61F644B6-49B5-45D8-BAAF-AE7D439E1A42}" type="presParOf" srcId="{5FF2D900-41A9-4972-B1D9-1480878DA970}" destId="{E46470F7-08EF-47BB-A743-D83052F46989}" srcOrd="4" destOrd="0" presId="urn:microsoft.com/office/officeart/2005/8/layout/vList2"/>
    <dgm:cxn modelId="{377E05E7-F1EC-4CC1-9571-425D101EE3CC}" type="presParOf" srcId="{5FF2D900-41A9-4972-B1D9-1480878DA970}" destId="{28FC40BB-36C7-4323-825C-5EF5E5B934C0}" srcOrd="5" destOrd="0" presId="urn:microsoft.com/office/officeart/2005/8/layout/vList2"/>
    <dgm:cxn modelId="{242402F8-F0D1-44F5-BCD4-707DD6D7DC17}" type="presParOf" srcId="{5FF2D900-41A9-4972-B1D9-1480878DA970}" destId="{522BCA76-0130-48A5-924B-124C31DEA1A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0654BF-42E3-4AFB-9C8B-654C22F4F0ED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C429CA69-3DF6-4173-B99B-CD5767A1134B}">
      <dgm:prSet/>
      <dgm:spPr/>
      <dgm:t>
        <a:bodyPr/>
        <a:lstStyle/>
        <a:p>
          <a:r>
            <a:rPr lang="en-US"/>
            <a:t>a) mt</a:t>
          </a:r>
        </a:p>
      </dgm:t>
    </dgm:pt>
    <dgm:pt modelId="{C5924EFD-6975-477B-8B11-E7BCB0FB0B0F}" type="parTrans" cxnId="{EAF314F8-A143-411F-8CD2-45F887312B0C}">
      <dgm:prSet/>
      <dgm:spPr/>
      <dgm:t>
        <a:bodyPr/>
        <a:lstStyle/>
        <a:p>
          <a:endParaRPr lang="en-US"/>
        </a:p>
      </dgm:t>
    </dgm:pt>
    <dgm:pt modelId="{A8E4312E-1BFE-485C-95B0-33DCC527CC91}" type="sibTrans" cxnId="{EAF314F8-A143-411F-8CD2-45F887312B0C}">
      <dgm:prSet/>
      <dgm:spPr/>
      <dgm:t>
        <a:bodyPr/>
        <a:lstStyle/>
        <a:p>
          <a:endParaRPr lang="en-US"/>
        </a:p>
      </dgm:t>
    </dgm:pt>
    <dgm:pt modelId="{0C395F72-F96D-4495-8C82-499385F5040B}">
      <dgm:prSet/>
      <dgm:spPr/>
      <dgm:t>
        <a:bodyPr/>
        <a:lstStyle/>
        <a:p>
          <a:r>
            <a:rPr lang="en-US"/>
            <a:t>b) m</a:t>
          </a:r>
        </a:p>
      </dgm:t>
    </dgm:pt>
    <dgm:pt modelId="{44A5E141-51E0-4828-94AD-F8D7A1808206}" type="parTrans" cxnId="{9C3A686E-3012-4BF3-865A-198279EE9238}">
      <dgm:prSet/>
      <dgm:spPr/>
      <dgm:t>
        <a:bodyPr/>
        <a:lstStyle/>
        <a:p>
          <a:endParaRPr lang="en-US"/>
        </a:p>
      </dgm:t>
    </dgm:pt>
    <dgm:pt modelId="{CCE549BD-DCFE-4765-B42D-2A97427C1AEF}" type="sibTrans" cxnId="{9C3A686E-3012-4BF3-865A-198279EE9238}">
      <dgm:prSet/>
      <dgm:spPr/>
      <dgm:t>
        <a:bodyPr/>
        <a:lstStyle/>
        <a:p>
          <a:endParaRPr lang="en-US"/>
        </a:p>
      </dgm:t>
    </dgm:pt>
    <dgm:pt modelId="{34A088E0-161F-4CC0-A115-12593424DF5A}">
      <dgm:prSet/>
      <dgm:spPr/>
      <dgm:t>
        <a:bodyPr/>
        <a:lstStyle/>
        <a:p>
          <a:r>
            <a:rPr lang="en-US"/>
            <a:t>c) mr</a:t>
          </a:r>
        </a:p>
      </dgm:t>
    </dgm:pt>
    <dgm:pt modelId="{5374EBFC-BDE4-4B64-96CA-647529D70E4B}" type="parTrans" cxnId="{E9DD4003-0C4C-4E70-8B65-223BBD375F5F}">
      <dgm:prSet/>
      <dgm:spPr/>
      <dgm:t>
        <a:bodyPr/>
        <a:lstStyle/>
        <a:p>
          <a:endParaRPr lang="en-US"/>
        </a:p>
      </dgm:t>
    </dgm:pt>
    <dgm:pt modelId="{5253975A-5518-48D5-99CE-EDA849253BFD}" type="sibTrans" cxnId="{E9DD4003-0C4C-4E70-8B65-223BBD375F5F}">
      <dgm:prSet/>
      <dgm:spPr/>
      <dgm:t>
        <a:bodyPr/>
        <a:lstStyle/>
        <a:p>
          <a:endParaRPr lang="en-US"/>
        </a:p>
      </dgm:t>
    </dgm:pt>
    <dgm:pt modelId="{8ED5667C-E7FA-4CA8-BD0C-C5055535AB8D}">
      <dgm:prSet/>
      <dgm:spPr/>
      <dgm:t>
        <a:bodyPr/>
        <a:lstStyle/>
        <a:p>
          <a:r>
            <a:rPr lang="sr-Latn-RS"/>
            <a:t>č</a:t>
          </a:r>
          <a:r>
            <a:rPr lang="en-US"/>
            <a:t>) mn</a:t>
          </a:r>
        </a:p>
      </dgm:t>
    </dgm:pt>
    <dgm:pt modelId="{C82A4810-C37C-4946-B678-0959AD819E2C}" type="parTrans" cxnId="{179C1F6F-900E-4F0A-AC84-E087D7F74C32}">
      <dgm:prSet/>
      <dgm:spPr/>
      <dgm:t>
        <a:bodyPr/>
        <a:lstStyle/>
        <a:p>
          <a:endParaRPr lang="en-US"/>
        </a:p>
      </dgm:t>
    </dgm:pt>
    <dgm:pt modelId="{61E79BE8-6AAF-478F-A2F5-8D4B18CE6E04}" type="sibTrans" cxnId="{179C1F6F-900E-4F0A-AC84-E087D7F74C32}">
      <dgm:prSet/>
      <dgm:spPr/>
      <dgm:t>
        <a:bodyPr/>
        <a:lstStyle/>
        <a:p>
          <a:endParaRPr lang="en-US"/>
        </a:p>
      </dgm:t>
    </dgm:pt>
    <dgm:pt modelId="{5EF4B1C7-6D9F-4650-9F90-6B2C012F4DE8}">
      <dgm:prSet/>
      <dgm:spPr/>
      <dgm:t>
        <a:bodyPr/>
        <a:lstStyle/>
        <a:p>
          <a:r>
            <a:rPr lang="sr-Latn-RS"/>
            <a:t>ć</a:t>
          </a:r>
          <a:r>
            <a:rPr lang="sr-Cyrl-RS"/>
            <a:t>) м</a:t>
          </a:r>
          <a:endParaRPr lang="en-US"/>
        </a:p>
      </dgm:t>
    </dgm:pt>
    <dgm:pt modelId="{D31B1DB4-2B64-489F-B6F8-8CAA397AC715}" type="parTrans" cxnId="{12A973B4-D80B-4950-9AF8-3FB417AFF75E}">
      <dgm:prSet/>
      <dgm:spPr/>
      <dgm:t>
        <a:bodyPr/>
        <a:lstStyle/>
        <a:p>
          <a:endParaRPr lang="en-US"/>
        </a:p>
      </dgm:t>
    </dgm:pt>
    <dgm:pt modelId="{53C07C56-F794-4D20-AB95-CA6C7760EF6B}" type="sibTrans" cxnId="{12A973B4-D80B-4950-9AF8-3FB417AFF75E}">
      <dgm:prSet/>
      <dgm:spPr/>
      <dgm:t>
        <a:bodyPr/>
        <a:lstStyle/>
        <a:p>
          <a:endParaRPr lang="en-US"/>
        </a:p>
      </dgm:t>
    </dgm:pt>
    <dgm:pt modelId="{4EB98DB5-9ECB-46FF-9B1C-9EC23E8AC4DC}">
      <dgm:prSet/>
      <dgm:spPr/>
      <dgm:t>
        <a:bodyPr/>
        <a:lstStyle/>
        <a:p>
          <a:r>
            <a:rPr lang="sr-Latn-RS"/>
            <a:t>d) </a:t>
          </a:r>
          <a:r>
            <a:rPr lang="sr-Cyrl-RS"/>
            <a:t>м.</a:t>
          </a:r>
          <a:endParaRPr lang="en-US"/>
        </a:p>
      </dgm:t>
    </dgm:pt>
    <dgm:pt modelId="{49B6B2C0-6F63-4654-9885-911C44014057}" type="parTrans" cxnId="{FCF3EA9C-7F2E-4B9D-8894-5E3227DF0780}">
      <dgm:prSet/>
      <dgm:spPr/>
      <dgm:t>
        <a:bodyPr/>
        <a:lstStyle/>
        <a:p>
          <a:endParaRPr lang="en-US"/>
        </a:p>
      </dgm:t>
    </dgm:pt>
    <dgm:pt modelId="{4798454F-AD46-43FD-9AA5-3989EFBC627F}" type="sibTrans" cxnId="{FCF3EA9C-7F2E-4B9D-8894-5E3227DF0780}">
      <dgm:prSet/>
      <dgm:spPr/>
      <dgm:t>
        <a:bodyPr/>
        <a:lstStyle/>
        <a:p>
          <a:endParaRPr lang="en-US"/>
        </a:p>
      </dgm:t>
    </dgm:pt>
    <dgm:pt modelId="{EB3A5B81-6FEF-486F-8B18-D8DC4DD90883}" type="pres">
      <dgm:prSet presAssocID="{2D0654BF-42E3-4AFB-9C8B-654C22F4F0ED}" presName="vert0" presStyleCnt="0">
        <dgm:presLayoutVars>
          <dgm:dir/>
          <dgm:animOne val="branch"/>
          <dgm:animLvl val="lvl"/>
        </dgm:presLayoutVars>
      </dgm:prSet>
      <dgm:spPr/>
    </dgm:pt>
    <dgm:pt modelId="{ADBA83DB-23ED-465C-A298-9C4FF9248EB2}" type="pres">
      <dgm:prSet presAssocID="{C429CA69-3DF6-4173-B99B-CD5767A1134B}" presName="thickLine" presStyleLbl="alignNode1" presStyleIdx="0" presStyleCnt="6"/>
      <dgm:spPr/>
    </dgm:pt>
    <dgm:pt modelId="{038797EA-BDBD-4EF7-B6E6-4E64BAEF4CD4}" type="pres">
      <dgm:prSet presAssocID="{C429CA69-3DF6-4173-B99B-CD5767A1134B}" presName="horz1" presStyleCnt="0"/>
      <dgm:spPr/>
    </dgm:pt>
    <dgm:pt modelId="{8DF4D8C1-1387-40A1-9182-62B58219AE0C}" type="pres">
      <dgm:prSet presAssocID="{C429CA69-3DF6-4173-B99B-CD5767A1134B}" presName="tx1" presStyleLbl="revTx" presStyleIdx="0" presStyleCnt="6"/>
      <dgm:spPr/>
    </dgm:pt>
    <dgm:pt modelId="{92236484-BA57-4995-BD19-0AF4BA3FDB48}" type="pres">
      <dgm:prSet presAssocID="{C429CA69-3DF6-4173-B99B-CD5767A1134B}" presName="vert1" presStyleCnt="0"/>
      <dgm:spPr/>
    </dgm:pt>
    <dgm:pt modelId="{C3E91807-7A92-41FB-9D91-F9116C55E53D}" type="pres">
      <dgm:prSet presAssocID="{0C395F72-F96D-4495-8C82-499385F5040B}" presName="thickLine" presStyleLbl="alignNode1" presStyleIdx="1" presStyleCnt="6"/>
      <dgm:spPr/>
    </dgm:pt>
    <dgm:pt modelId="{035685CD-D4E0-4D98-BFF4-EAE5BFED9A18}" type="pres">
      <dgm:prSet presAssocID="{0C395F72-F96D-4495-8C82-499385F5040B}" presName="horz1" presStyleCnt="0"/>
      <dgm:spPr/>
    </dgm:pt>
    <dgm:pt modelId="{BFA0AD0D-6300-48E9-A886-9E04C740DD5F}" type="pres">
      <dgm:prSet presAssocID="{0C395F72-F96D-4495-8C82-499385F5040B}" presName="tx1" presStyleLbl="revTx" presStyleIdx="1" presStyleCnt="6"/>
      <dgm:spPr/>
    </dgm:pt>
    <dgm:pt modelId="{E720EA95-4568-4CE1-AE34-06AE5FC7827A}" type="pres">
      <dgm:prSet presAssocID="{0C395F72-F96D-4495-8C82-499385F5040B}" presName="vert1" presStyleCnt="0"/>
      <dgm:spPr/>
    </dgm:pt>
    <dgm:pt modelId="{D560FE29-4544-4D4F-AFB0-4539AF743D0C}" type="pres">
      <dgm:prSet presAssocID="{34A088E0-161F-4CC0-A115-12593424DF5A}" presName="thickLine" presStyleLbl="alignNode1" presStyleIdx="2" presStyleCnt="6"/>
      <dgm:spPr/>
    </dgm:pt>
    <dgm:pt modelId="{EBCE27BF-0F1A-42FE-9D48-E620E8E4A53B}" type="pres">
      <dgm:prSet presAssocID="{34A088E0-161F-4CC0-A115-12593424DF5A}" presName="horz1" presStyleCnt="0"/>
      <dgm:spPr/>
    </dgm:pt>
    <dgm:pt modelId="{03ADFA25-8DC9-4035-A1F3-3069DB5CFEE1}" type="pres">
      <dgm:prSet presAssocID="{34A088E0-161F-4CC0-A115-12593424DF5A}" presName="tx1" presStyleLbl="revTx" presStyleIdx="2" presStyleCnt="6"/>
      <dgm:spPr/>
    </dgm:pt>
    <dgm:pt modelId="{00375727-1951-48DD-8D26-83F784964BA1}" type="pres">
      <dgm:prSet presAssocID="{34A088E0-161F-4CC0-A115-12593424DF5A}" presName="vert1" presStyleCnt="0"/>
      <dgm:spPr/>
    </dgm:pt>
    <dgm:pt modelId="{572C0EBD-BDA7-4524-B1B3-6C86D218E01B}" type="pres">
      <dgm:prSet presAssocID="{8ED5667C-E7FA-4CA8-BD0C-C5055535AB8D}" presName="thickLine" presStyleLbl="alignNode1" presStyleIdx="3" presStyleCnt="6"/>
      <dgm:spPr/>
    </dgm:pt>
    <dgm:pt modelId="{E915A7DA-D4DB-4645-A83C-A8B35FD419F3}" type="pres">
      <dgm:prSet presAssocID="{8ED5667C-E7FA-4CA8-BD0C-C5055535AB8D}" presName="horz1" presStyleCnt="0"/>
      <dgm:spPr/>
    </dgm:pt>
    <dgm:pt modelId="{F90D912A-029E-4CA4-ABA8-C72983CC8155}" type="pres">
      <dgm:prSet presAssocID="{8ED5667C-E7FA-4CA8-BD0C-C5055535AB8D}" presName="tx1" presStyleLbl="revTx" presStyleIdx="3" presStyleCnt="6"/>
      <dgm:spPr/>
    </dgm:pt>
    <dgm:pt modelId="{1DE3B656-A38B-44A6-A55D-D74596067BE9}" type="pres">
      <dgm:prSet presAssocID="{8ED5667C-E7FA-4CA8-BD0C-C5055535AB8D}" presName="vert1" presStyleCnt="0"/>
      <dgm:spPr/>
    </dgm:pt>
    <dgm:pt modelId="{A3699A97-7CF2-436B-AE06-35069309F5A3}" type="pres">
      <dgm:prSet presAssocID="{5EF4B1C7-6D9F-4650-9F90-6B2C012F4DE8}" presName="thickLine" presStyleLbl="alignNode1" presStyleIdx="4" presStyleCnt="6"/>
      <dgm:spPr/>
    </dgm:pt>
    <dgm:pt modelId="{EE4C79FF-12A9-4853-99CC-C2888A2D5567}" type="pres">
      <dgm:prSet presAssocID="{5EF4B1C7-6D9F-4650-9F90-6B2C012F4DE8}" presName="horz1" presStyleCnt="0"/>
      <dgm:spPr/>
    </dgm:pt>
    <dgm:pt modelId="{51E91F5E-3873-41A6-B4CD-8CB5E4CE6E84}" type="pres">
      <dgm:prSet presAssocID="{5EF4B1C7-6D9F-4650-9F90-6B2C012F4DE8}" presName="tx1" presStyleLbl="revTx" presStyleIdx="4" presStyleCnt="6"/>
      <dgm:spPr/>
    </dgm:pt>
    <dgm:pt modelId="{9AB01BFC-86BA-4164-B72B-18AE4CE29EB2}" type="pres">
      <dgm:prSet presAssocID="{5EF4B1C7-6D9F-4650-9F90-6B2C012F4DE8}" presName="vert1" presStyleCnt="0"/>
      <dgm:spPr/>
    </dgm:pt>
    <dgm:pt modelId="{CF7D1A60-E342-426E-87F2-D8CBE4E0CBD6}" type="pres">
      <dgm:prSet presAssocID="{4EB98DB5-9ECB-46FF-9B1C-9EC23E8AC4DC}" presName="thickLine" presStyleLbl="alignNode1" presStyleIdx="5" presStyleCnt="6"/>
      <dgm:spPr/>
    </dgm:pt>
    <dgm:pt modelId="{ABA6206B-5E8E-4448-A174-4299D361B622}" type="pres">
      <dgm:prSet presAssocID="{4EB98DB5-9ECB-46FF-9B1C-9EC23E8AC4DC}" presName="horz1" presStyleCnt="0"/>
      <dgm:spPr/>
    </dgm:pt>
    <dgm:pt modelId="{13FB05E0-5021-4C9D-9EA7-09CD1716E3F2}" type="pres">
      <dgm:prSet presAssocID="{4EB98DB5-9ECB-46FF-9B1C-9EC23E8AC4DC}" presName="tx1" presStyleLbl="revTx" presStyleIdx="5" presStyleCnt="6"/>
      <dgm:spPr/>
    </dgm:pt>
    <dgm:pt modelId="{CA58CAD8-0F92-4F57-A7DE-A9C93E5DFC05}" type="pres">
      <dgm:prSet presAssocID="{4EB98DB5-9ECB-46FF-9B1C-9EC23E8AC4DC}" presName="vert1" presStyleCnt="0"/>
      <dgm:spPr/>
    </dgm:pt>
  </dgm:ptLst>
  <dgm:cxnLst>
    <dgm:cxn modelId="{E9DD4003-0C4C-4E70-8B65-223BBD375F5F}" srcId="{2D0654BF-42E3-4AFB-9C8B-654C22F4F0ED}" destId="{34A088E0-161F-4CC0-A115-12593424DF5A}" srcOrd="2" destOrd="0" parTransId="{5374EBFC-BDE4-4B64-96CA-647529D70E4B}" sibTransId="{5253975A-5518-48D5-99CE-EDA849253BFD}"/>
    <dgm:cxn modelId="{9E980A06-0703-4EAE-9412-0AB803D17669}" type="presOf" srcId="{34A088E0-161F-4CC0-A115-12593424DF5A}" destId="{03ADFA25-8DC9-4035-A1F3-3069DB5CFEE1}" srcOrd="0" destOrd="0" presId="urn:microsoft.com/office/officeart/2008/layout/LinedList"/>
    <dgm:cxn modelId="{5313BD3D-A113-4C77-BDD8-9AD2F48F6660}" type="presOf" srcId="{5EF4B1C7-6D9F-4650-9F90-6B2C012F4DE8}" destId="{51E91F5E-3873-41A6-B4CD-8CB5E4CE6E84}" srcOrd="0" destOrd="0" presId="urn:microsoft.com/office/officeart/2008/layout/LinedList"/>
    <dgm:cxn modelId="{4556104C-1BB8-4887-BF78-C3312434FA2D}" type="presOf" srcId="{0C395F72-F96D-4495-8C82-499385F5040B}" destId="{BFA0AD0D-6300-48E9-A886-9E04C740DD5F}" srcOrd="0" destOrd="0" presId="urn:microsoft.com/office/officeart/2008/layout/LinedList"/>
    <dgm:cxn modelId="{9C3A686E-3012-4BF3-865A-198279EE9238}" srcId="{2D0654BF-42E3-4AFB-9C8B-654C22F4F0ED}" destId="{0C395F72-F96D-4495-8C82-499385F5040B}" srcOrd="1" destOrd="0" parTransId="{44A5E141-51E0-4828-94AD-F8D7A1808206}" sibTransId="{CCE549BD-DCFE-4765-B42D-2A97427C1AEF}"/>
    <dgm:cxn modelId="{179C1F6F-900E-4F0A-AC84-E087D7F74C32}" srcId="{2D0654BF-42E3-4AFB-9C8B-654C22F4F0ED}" destId="{8ED5667C-E7FA-4CA8-BD0C-C5055535AB8D}" srcOrd="3" destOrd="0" parTransId="{C82A4810-C37C-4946-B678-0959AD819E2C}" sibTransId="{61E79BE8-6AAF-478F-A2F5-8D4B18CE6E04}"/>
    <dgm:cxn modelId="{794A5257-04CB-4F59-A7BA-113CD481AEE3}" type="presOf" srcId="{C429CA69-3DF6-4173-B99B-CD5767A1134B}" destId="{8DF4D8C1-1387-40A1-9182-62B58219AE0C}" srcOrd="0" destOrd="0" presId="urn:microsoft.com/office/officeart/2008/layout/LinedList"/>
    <dgm:cxn modelId="{8CE88C81-8A00-49CD-847B-C17BDC6371A2}" type="presOf" srcId="{8ED5667C-E7FA-4CA8-BD0C-C5055535AB8D}" destId="{F90D912A-029E-4CA4-ABA8-C72983CC8155}" srcOrd="0" destOrd="0" presId="urn:microsoft.com/office/officeart/2008/layout/LinedList"/>
    <dgm:cxn modelId="{1A1E2A9A-7091-4795-873E-33F331B8046B}" type="presOf" srcId="{2D0654BF-42E3-4AFB-9C8B-654C22F4F0ED}" destId="{EB3A5B81-6FEF-486F-8B18-D8DC4DD90883}" srcOrd="0" destOrd="0" presId="urn:microsoft.com/office/officeart/2008/layout/LinedList"/>
    <dgm:cxn modelId="{FCF3EA9C-7F2E-4B9D-8894-5E3227DF0780}" srcId="{2D0654BF-42E3-4AFB-9C8B-654C22F4F0ED}" destId="{4EB98DB5-9ECB-46FF-9B1C-9EC23E8AC4DC}" srcOrd="5" destOrd="0" parTransId="{49B6B2C0-6F63-4654-9885-911C44014057}" sibTransId="{4798454F-AD46-43FD-9AA5-3989EFBC627F}"/>
    <dgm:cxn modelId="{12A973B4-D80B-4950-9AF8-3FB417AFF75E}" srcId="{2D0654BF-42E3-4AFB-9C8B-654C22F4F0ED}" destId="{5EF4B1C7-6D9F-4650-9F90-6B2C012F4DE8}" srcOrd="4" destOrd="0" parTransId="{D31B1DB4-2B64-489F-B6F8-8CAA397AC715}" sibTransId="{53C07C56-F794-4D20-AB95-CA6C7760EF6B}"/>
    <dgm:cxn modelId="{EAF314F8-A143-411F-8CD2-45F887312B0C}" srcId="{2D0654BF-42E3-4AFB-9C8B-654C22F4F0ED}" destId="{C429CA69-3DF6-4173-B99B-CD5767A1134B}" srcOrd="0" destOrd="0" parTransId="{C5924EFD-6975-477B-8B11-E7BCB0FB0B0F}" sibTransId="{A8E4312E-1BFE-485C-95B0-33DCC527CC91}"/>
    <dgm:cxn modelId="{443251FE-CFBE-4F82-9FFB-651A971D2E6C}" type="presOf" srcId="{4EB98DB5-9ECB-46FF-9B1C-9EC23E8AC4DC}" destId="{13FB05E0-5021-4C9D-9EA7-09CD1716E3F2}" srcOrd="0" destOrd="0" presId="urn:microsoft.com/office/officeart/2008/layout/LinedList"/>
    <dgm:cxn modelId="{04A0388B-2EE2-4A74-9368-E19890F004E5}" type="presParOf" srcId="{EB3A5B81-6FEF-486F-8B18-D8DC4DD90883}" destId="{ADBA83DB-23ED-465C-A298-9C4FF9248EB2}" srcOrd="0" destOrd="0" presId="urn:microsoft.com/office/officeart/2008/layout/LinedList"/>
    <dgm:cxn modelId="{5BFD5FDC-A045-495B-AE95-E36AE77DEC27}" type="presParOf" srcId="{EB3A5B81-6FEF-486F-8B18-D8DC4DD90883}" destId="{038797EA-BDBD-4EF7-B6E6-4E64BAEF4CD4}" srcOrd="1" destOrd="0" presId="urn:microsoft.com/office/officeart/2008/layout/LinedList"/>
    <dgm:cxn modelId="{B31F1F04-726D-4490-A985-FE4D069F90AB}" type="presParOf" srcId="{038797EA-BDBD-4EF7-B6E6-4E64BAEF4CD4}" destId="{8DF4D8C1-1387-40A1-9182-62B58219AE0C}" srcOrd="0" destOrd="0" presId="urn:microsoft.com/office/officeart/2008/layout/LinedList"/>
    <dgm:cxn modelId="{47789511-92FE-4C2D-AD69-C7954319EC81}" type="presParOf" srcId="{038797EA-BDBD-4EF7-B6E6-4E64BAEF4CD4}" destId="{92236484-BA57-4995-BD19-0AF4BA3FDB48}" srcOrd="1" destOrd="0" presId="urn:microsoft.com/office/officeart/2008/layout/LinedList"/>
    <dgm:cxn modelId="{0E6CE9AE-8AB6-454B-A759-17815778C86A}" type="presParOf" srcId="{EB3A5B81-6FEF-486F-8B18-D8DC4DD90883}" destId="{C3E91807-7A92-41FB-9D91-F9116C55E53D}" srcOrd="2" destOrd="0" presId="urn:microsoft.com/office/officeart/2008/layout/LinedList"/>
    <dgm:cxn modelId="{0B76C3D0-D02E-48EC-BD5F-14558F657913}" type="presParOf" srcId="{EB3A5B81-6FEF-486F-8B18-D8DC4DD90883}" destId="{035685CD-D4E0-4D98-BFF4-EAE5BFED9A18}" srcOrd="3" destOrd="0" presId="urn:microsoft.com/office/officeart/2008/layout/LinedList"/>
    <dgm:cxn modelId="{0DBD54F1-6D25-4B1B-9883-5EE440FC0B61}" type="presParOf" srcId="{035685CD-D4E0-4D98-BFF4-EAE5BFED9A18}" destId="{BFA0AD0D-6300-48E9-A886-9E04C740DD5F}" srcOrd="0" destOrd="0" presId="urn:microsoft.com/office/officeart/2008/layout/LinedList"/>
    <dgm:cxn modelId="{DE01C4BA-9AC8-4B88-B7CF-DD2FB20E99E6}" type="presParOf" srcId="{035685CD-D4E0-4D98-BFF4-EAE5BFED9A18}" destId="{E720EA95-4568-4CE1-AE34-06AE5FC7827A}" srcOrd="1" destOrd="0" presId="urn:microsoft.com/office/officeart/2008/layout/LinedList"/>
    <dgm:cxn modelId="{82924B09-6CEE-4FEB-93C1-0A3679E144F9}" type="presParOf" srcId="{EB3A5B81-6FEF-486F-8B18-D8DC4DD90883}" destId="{D560FE29-4544-4D4F-AFB0-4539AF743D0C}" srcOrd="4" destOrd="0" presId="urn:microsoft.com/office/officeart/2008/layout/LinedList"/>
    <dgm:cxn modelId="{36FD036E-3141-4187-A538-F8041F934A6D}" type="presParOf" srcId="{EB3A5B81-6FEF-486F-8B18-D8DC4DD90883}" destId="{EBCE27BF-0F1A-42FE-9D48-E620E8E4A53B}" srcOrd="5" destOrd="0" presId="urn:microsoft.com/office/officeart/2008/layout/LinedList"/>
    <dgm:cxn modelId="{ED22AABE-AA5F-4FFC-89BC-E260956BC7E3}" type="presParOf" srcId="{EBCE27BF-0F1A-42FE-9D48-E620E8E4A53B}" destId="{03ADFA25-8DC9-4035-A1F3-3069DB5CFEE1}" srcOrd="0" destOrd="0" presId="urn:microsoft.com/office/officeart/2008/layout/LinedList"/>
    <dgm:cxn modelId="{47F169D5-EBBB-437B-B95E-52AEBF6A50B1}" type="presParOf" srcId="{EBCE27BF-0F1A-42FE-9D48-E620E8E4A53B}" destId="{00375727-1951-48DD-8D26-83F784964BA1}" srcOrd="1" destOrd="0" presId="urn:microsoft.com/office/officeart/2008/layout/LinedList"/>
    <dgm:cxn modelId="{6B1571F5-5401-4F9A-B59A-785669607DFC}" type="presParOf" srcId="{EB3A5B81-6FEF-486F-8B18-D8DC4DD90883}" destId="{572C0EBD-BDA7-4524-B1B3-6C86D218E01B}" srcOrd="6" destOrd="0" presId="urn:microsoft.com/office/officeart/2008/layout/LinedList"/>
    <dgm:cxn modelId="{AFB94E3F-1602-4C76-8C2B-6BF360F95188}" type="presParOf" srcId="{EB3A5B81-6FEF-486F-8B18-D8DC4DD90883}" destId="{E915A7DA-D4DB-4645-A83C-A8B35FD419F3}" srcOrd="7" destOrd="0" presId="urn:microsoft.com/office/officeart/2008/layout/LinedList"/>
    <dgm:cxn modelId="{196E2258-1D8C-4EC4-B9E5-A6170791E99D}" type="presParOf" srcId="{E915A7DA-D4DB-4645-A83C-A8B35FD419F3}" destId="{F90D912A-029E-4CA4-ABA8-C72983CC8155}" srcOrd="0" destOrd="0" presId="urn:microsoft.com/office/officeart/2008/layout/LinedList"/>
    <dgm:cxn modelId="{8CAEF01D-1C8B-437E-89DF-2AEC2230A9DE}" type="presParOf" srcId="{E915A7DA-D4DB-4645-A83C-A8B35FD419F3}" destId="{1DE3B656-A38B-44A6-A55D-D74596067BE9}" srcOrd="1" destOrd="0" presId="urn:microsoft.com/office/officeart/2008/layout/LinedList"/>
    <dgm:cxn modelId="{C7BA6B76-612F-4A22-975E-378374638AD1}" type="presParOf" srcId="{EB3A5B81-6FEF-486F-8B18-D8DC4DD90883}" destId="{A3699A97-7CF2-436B-AE06-35069309F5A3}" srcOrd="8" destOrd="0" presId="urn:microsoft.com/office/officeart/2008/layout/LinedList"/>
    <dgm:cxn modelId="{6B7988CE-7CB0-4DF4-8654-867B6C5145AE}" type="presParOf" srcId="{EB3A5B81-6FEF-486F-8B18-D8DC4DD90883}" destId="{EE4C79FF-12A9-4853-99CC-C2888A2D5567}" srcOrd="9" destOrd="0" presId="urn:microsoft.com/office/officeart/2008/layout/LinedList"/>
    <dgm:cxn modelId="{408A30F6-7761-4A31-B21E-79EB628A0000}" type="presParOf" srcId="{EE4C79FF-12A9-4853-99CC-C2888A2D5567}" destId="{51E91F5E-3873-41A6-B4CD-8CB5E4CE6E84}" srcOrd="0" destOrd="0" presId="urn:microsoft.com/office/officeart/2008/layout/LinedList"/>
    <dgm:cxn modelId="{5928E1A8-1022-4265-A46B-9F72B5BFF890}" type="presParOf" srcId="{EE4C79FF-12A9-4853-99CC-C2888A2D5567}" destId="{9AB01BFC-86BA-4164-B72B-18AE4CE29EB2}" srcOrd="1" destOrd="0" presId="urn:microsoft.com/office/officeart/2008/layout/LinedList"/>
    <dgm:cxn modelId="{A1005206-EE06-496A-87FE-DD784B160327}" type="presParOf" srcId="{EB3A5B81-6FEF-486F-8B18-D8DC4DD90883}" destId="{CF7D1A60-E342-426E-87F2-D8CBE4E0CBD6}" srcOrd="10" destOrd="0" presId="urn:microsoft.com/office/officeart/2008/layout/LinedList"/>
    <dgm:cxn modelId="{0302FF50-E369-423D-B6B7-CC6F4D84C8BB}" type="presParOf" srcId="{EB3A5B81-6FEF-486F-8B18-D8DC4DD90883}" destId="{ABA6206B-5E8E-4448-A174-4299D361B622}" srcOrd="11" destOrd="0" presId="urn:microsoft.com/office/officeart/2008/layout/LinedList"/>
    <dgm:cxn modelId="{AA09C094-8AC1-476E-A607-3D09E575C26E}" type="presParOf" srcId="{ABA6206B-5E8E-4448-A174-4299D361B622}" destId="{13FB05E0-5021-4C9D-9EA7-09CD1716E3F2}" srcOrd="0" destOrd="0" presId="urn:microsoft.com/office/officeart/2008/layout/LinedList"/>
    <dgm:cxn modelId="{E4D0DDD9-1618-4E71-8FA3-36779202D32C}" type="presParOf" srcId="{ABA6206B-5E8E-4448-A174-4299D361B622}" destId="{CA58CAD8-0F92-4F57-A7DE-A9C93E5DFC0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D0E6F34-5F08-4709-8D1C-DC2D57CCBDE4}" type="doc">
      <dgm:prSet loTypeId="urn:microsoft.com/office/officeart/2005/8/layout/vList5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AA82C4D-ABD2-4AD4-AF5D-E4B5031F7A52}">
      <dgm:prSet/>
      <dgm:spPr/>
      <dgm:t>
        <a:bodyPr/>
        <a:lstStyle/>
        <a:p>
          <a:r>
            <a:rPr lang="en-US"/>
            <a:t>a) </a:t>
          </a:r>
          <a:r>
            <a:rPr lang="sr-Latn-RS"/>
            <a:t>dmm</a:t>
          </a:r>
          <a:endParaRPr lang="en-US"/>
        </a:p>
      </dgm:t>
    </dgm:pt>
    <dgm:pt modelId="{20915ADD-DB08-4117-A1D0-6636FC46AE44}" type="parTrans" cxnId="{12FC9824-39CA-4E9D-900C-4D1F2872D296}">
      <dgm:prSet/>
      <dgm:spPr/>
      <dgm:t>
        <a:bodyPr/>
        <a:lstStyle/>
        <a:p>
          <a:endParaRPr lang="en-US"/>
        </a:p>
      </dgm:t>
    </dgm:pt>
    <dgm:pt modelId="{0DB3ED83-9229-4556-81A8-373331723AA4}" type="sibTrans" cxnId="{12FC9824-39CA-4E9D-900C-4D1F2872D296}">
      <dgm:prSet/>
      <dgm:spPr/>
      <dgm:t>
        <a:bodyPr/>
        <a:lstStyle/>
        <a:p>
          <a:endParaRPr lang="en-US"/>
        </a:p>
      </dgm:t>
    </dgm:pt>
    <dgm:pt modelId="{D4021A7D-A077-403C-9DBB-C137735FFA83}">
      <dgm:prSet/>
      <dgm:spPr/>
      <dgm:t>
        <a:bodyPr/>
        <a:lstStyle/>
        <a:p>
          <a:r>
            <a:rPr lang="en-US"/>
            <a:t>b) km</a:t>
          </a:r>
        </a:p>
      </dgm:t>
    </dgm:pt>
    <dgm:pt modelId="{167BE938-63EA-4DC0-B071-744F9085BDDD}" type="parTrans" cxnId="{1F5EBCD9-192E-42F6-8A3F-87BBD542D33B}">
      <dgm:prSet/>
      <dgm:spPr/>
      <dgm:t>
        <a:bodyPr/>
        <a:lstStyle/>
        <a:p>
          <a:endParaRPr lang="en-US"/>
        </a:p>
      </dgm:t>
    </dgm:pt>
    <dgm:pt modelId="{724B2994-4949-44A5-8748-0BE3319F81CE}" type="sibTrans" cxnId="{1F5EBCD9-192E-42F6-8A3F-87BBD542D33B}">
      <dgm:prSet/>
      <dgm:spPr/>
      <dgm:t>
        <a:bodyPr/>
        <a:lstStyle/>
        <a:p>
          <a:endParaRPr lang="en-US"/>
        </a:p>
      </dgm:t>
    </dgm:pt>
    <dgm:pt modelId="{F0785DF0-BDC5-4B92-938D-7384CB5807EF}">
      <dgm:prSet/>
      <dgm:spPr/>
      <dgm:t>
        <a:bodyPr/>
        <a:lstStyle/>
        <a:p>
          <a:r>
            <a:rPr lang="en-US"/>
            <a:t>c) </a:t>
          </a:r>
          <a:r>
            <a:rPr lang="sr-Latn-RS"/>
            <a:t>d</a:t>
          </a:r>
          <a:r>
            <a:rPr lang="en-US"/>
            <a:t>m</a:t>
          </a:r>
        </a:p>
      </dgm:t>
    </dgm:pt>
    <dgm:pt modelId="{D05C85F8-E44C-477A-922A-843CD7BD885B}" type="parTrans" cxnId="{2994075C-0FAE-4F07-B300-9A3C95A5BF6B}">
      <dgm:prSet/>
      <dgm:spPr/>
      <dgm:t>
        <a:bodyPr/>
        <a:lstStyle/>
        <a:p>
          <a:endParaRPr lang="en-US"/>
        </a:p>
      </dgm:t>
    </dgm:pt>
    <dgm:pt modelId="{48C9E8E9-CBA7-4521-8F5D-5E95E7E0E541}" type="sibTrans" cxnId="{2994075C-0FAE-4F07-B300-9A3C95A5BF6B}">
      <dgm:prSet/>
      <dgm:spPr/>
      <dgm:t>
        <a:bodyPr/>
        <a:lstStyle/>
        <a:p>
          <a:endParaRPr lang="en-US"/>
        </a:p>
      </dgm:t>
    </dgm:pt>
    <dgm:pt modelId="{EE2F3C40-EB17-4104-A83A-7F51B5632256}">
      <dgm:prSet/>
      <dgm:spPr/>
      <dgm:t>
        <a:bodyPr/>
        <a:lstStyle/>
        <a:p>
          <a:r>
            <a:rPr lang="sr-Latn-RS"/>
            <a:t>č</a:t>
          </a:r>
          <a:r>
            <a:rPr lang="en-US"/>
            <a:t>) kim</a:t>
          </a:r>
        </a:p>
      </dgm:t>
    </dgm:pt>
    <dgm:pt modelId="{2D367567-3CAD-4B73-961A-B8EBFEBC74D0}" type="parTrans" cxnId="{86688FFF-7C19-482F-B46D-8EF405D0EF1B}">
      <dgm:prSet/>
      <dgm:spPr/>
      <dgm:t>
        <a:bodyPr/>
        <a:lstStyle/>
        <a:p>
          <a:endParaRPr lang="en-US"/>
        </a:p>
      </dgm:t>
    </dgm:pt>
    <dgm:pt modelId="{65131526-C939-4A01-B395-2BCE03F76D78}" type="sibTrans" cxnId="{86688FFF-7C19-482F-B46D-8EF405D0EF1B}">
      <dgm:prSet/>
      <dgm:spPr/>
      <dgm:t>
        <a:bodyPr/>
        <a:lstStyle/>
        <a:p>
          <a:endParaRPr lang="en-US"/>
        </a:p>
      </dgm:t>
    </dgm:pt>
    <dgm:pt modelId="{E3307C0E-2C83-4A72-B860-05AD8CE22120}">
      <dgm:prSet/>
      <dgm:spPr/>
      <dgm:t>
        <a:bodyPr/>
        <a:lstStyle/>
        <a:p>
          <a:r>
            <a:rPr lang="sr-Latn-RS"/>
            <a:t>ć )</a:t>
          </a:r>
          <a:r>
            <a:rPr lang="sr-Cyrl-RS"/>
            <a:t>дм.</a:t>
          </a:r>
          <a:endParaRPr lang="en-US"/>
        </a:p>
      </dgm:t>
    </dgm:pt>
    <dgm:pt modelId="{CD244E56-FD2B-44CB-8C53-35A634EF8DE8}" type="parTrans" cxnId="{8041F6E4-1B3B-46B4-9966-07A2112B9B9B}">
      <dgm:prSet/>
      <dgm:spPr/>
      <dgm:t>
        <a:bodyPr/>
        <a:lstStyle/>
        <a:p>
          <a:endParaRPr lang="en-US"/>
        </a:p>
      </dgm:t>
    </dgm:pt>
    <dgm:pt modelId="{4D66F981-2C21-4161-8D54-2C91EC78F7B8}" type="sibTrans" cxnId="{8041F6E4-1B3B-46B4-9966-07A2112B9B9B}">
      <dgm:prSet/>
      <dgm:spPr/>
      <dgm:t>
        <a:bodyPr/>
        <a:lstStyle/>
        <a:p>
          <a:endParaRPr lang="en-US"/>
        </a:p>
      </dgm:t>
    </dgm:pt>
    <dgm:pt modelId="{A684454A-8C92-4822-B9A2-E2AF31C55CC5}" type="pres">
      <dgm:prSet presAssocID="{3D0E6F34-5F08-4709-8D1C-DC2D57CCBDE4}" presName="Name0" presStyleCnt="0">
        <dgm:presLayoutVars>
          <dgm:dir/>
          <dgm:animLvl val="lvl"/>
          <dgm:resizeHandles val="exact"/>
        </dgm:presLayoutVars>
      </dgm:prSet>
      <dgm:spPr/>
    </dgm:pt>
    <dgm:pt modelId="{CFE63EEB-0D9C-4A0D-9253-9936B177B91B}" type="pres">
      <dgm:prSet presAssocID="{5AA82C4D-ABD2-4AD4-AF5D-E4B5031F7A52}" presName="linNode" presStyleCnt="0"/>
      <dgm:spPr/>
    </dgm:pt>
    <dgm:pt modelId="{5EB5D5CE-3180-4912-8154-9C61DED6D522}" type="pres">
      <dgm:prSet presAssocID="{5AA82C4D-ABD2-4AD4-AF5D-E4B5031F7A52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FE91CE49-2377-420A-901C-FB74889CBFC5}" type="pres">
      <dgm:prSet presAssocID="{0DB3ED83-9229-4556-81A8-373331723AA4}" presName="sp" presStyleCnt="0"/>
      <dgm:spPr/>
    </dgm:pt>
    <dgm:pt modelId="{39D39B24-EDBF-4125-A195-4B8188D8F5E8}" type="pres">
      <dgm:prSet presAssocID="{D4021A7D-A077-403C-9DBB-C137735FFA83}" presName="linNode" presStyleCnt="0"/>
      <dgm:spPr/>
    </dgm:pt>
    <dgm:pt modelId="{2FCEF91D-CF4F-41FB-85A9-8603450C074E}" type="pres">
      <dgm:prSet presAssocID="{D4021A7D-A077-403C-9DBB-C137735FFA83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0E43B760-9750-42EA-86A7-D210EA113CDC}" type="pres">
      <dgm:prSet presAssocID="{724B2994-4949-44A5-8748-0BE3319F81CE}" presName="sp" presStyleCnt="0"/>
      <dgm:spPr/>
    </dgm:pt>
    <dgm:pt modelId="{4326AA35-7A55-40AD-85B4-65EB32F266F5}" type="pres">
      <dgm:prSet presAssocID="{F0785DF0-BDC5-4B92-938D-7384CB5807EF}" presName="linNode" presStyleCnt="0"/>
      <dgm:spPr/>
    </dgm:pt>
    <dgm:pt modelId="{8D180EDB-C9D8-40FF-A468-AFB275BA43D0}" type="pres">
      <dgm:prSet presAssocID="{F0785DF0-BDC5-4B92-938D-7384CB5807EF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A9305456-E693-47B1-9921-A144C8981D43}" type="pres">
      <dgm:prSet presAssocID="{48C9E8E9-CBA7-4521-8F5D-5E95E7E0E541}" presName="sp" presStyleCnt="0"/>
      <dgm:spPr/>
    </dgm:pt>
    <dgm:pt modelId="{70C1F397-DC50-47C6-9CB2-81B71942D1DC}" type="pres">
      <dgm:prSet presAssocID="{EE2F3C40-EB17-4104-A83A-7F51B5632256}" presName="linNode" presStyleCnt="0"/>
      <dgm:spPr/>
    </dgm:pt>
    <dgm:pt modelId="{EC55C964-A330-4DE7-A2F3-554286F7690F}" type="pres">
      <dgm:prSet presAssocID="{EE2F3C40-EB17-4104-A83A-7F51B5632256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F8137E9C-944D-445D-9F2A-9EE203F3F9BC}" type="pres">
      <dgm:prSet presAssocID="{65131526-C939-4A01-B395-2BCE03F76D78}" presName="sp" presStyleCnt="0"/>
      <dgm:spPr/>
    </dgm:pt>
    <dgm:pt modelId="{943EA209-C599-44A4-91C9-13BE5EF95351}" type="pres">
      <dgm:prSet presAssocID="{E3307C0E-2C83-4A72-B860-05AD8CE22120}" presName="linNode" presStyleCnt="0"/>
      <dgm:spPr/>
    </dgm:pt>
    <dgm:pt modelId="{6B298A41-BA5F-4CA8-AE5E-83676271AEC1}" type="pres">
      <dgm:prSet presAssocID="{E3307C0E-2C83-4A72-B860-05AD8CE22120}" presName="parentText" presStyleLbl="node1" presStyleIdx="4" presStyleCnt="5">
        <dgm:presLayoutVars>
          <dgm:chMax val="1"/>
          <dgm:bulletEnabled val="1"/>
        </dgm:presLayoutVars>
      </dgm:prSet>
      <dgm:spPr/>
    </dgm:pt>
  </dgm:ptLst>
  <dgm:cxnLst>
    <dgm:cxn modelId="{12FC9824-39CA-4E9D-900C-4D1F2872D296}" srcId="{3D0E6F34-5F08-4709-8D1C-DC2D57CCBDE4}" destId="{5AA82C4D-ABD2-4AD4-AF5D-E4B5031F7A52}" srcOrd="0" destOrd="0" parTransId="{20915ADD-DB08-4117-A1D0-6636FC46AE44}" sibTransId="{0DB3ED83-9229-4556-81A8-373331723AA4}"/>
    <dgm:cxn modelId="{2994075C-0FAE-4F07-B300-9A3C95A5BF6B}" srcId="{3D0E6F34-5F08-4709-8D1C-DC2D57CCBDE4}" destId="{F0785DF0-BDC5-4B92-938D-7384CB5807EF}" srcOrd="2" destOrd="0" parTransId="{D05C85F8-E44C-477A-922A-843CD7BD885B}" sibTransId="{48C9E8E9-CBA7-4521-8F5D-5E95E7E0E541}"/>
    <dgm:cxn modelId="{31224842-F6A0-4F8D-84B8-4ED6671FC183}" type="presOf" srcId="{E3307C0E-2C83-4A72-B860-05AD8CE22120}" destId="{6B298A41-BA5F-4CA8-AE5E-83676271AEC1}" srcOrd="0" destOrd="0" presId="urn:microsoft.com/office/officeart/2005/8/layout/vList5"/>
    <dgm:cxn modelId="{C55608AC-F67F-4053-B9B5-60AEF8C5F3D8}" type="presOf" srcId="{5AA82C4D-ABD2-4AD4-AF5D-E4B5031F7A52}" destId="{5EB5D5CE-3180-4912-8154-9C61DED6D522}" srcOrd="0" destOrd="0" presId="urn:microsoft.com/office/officeart/2005/8/layout/vList5"/>
    <dgm:cxn modelId="{9C6D23B2-D05F-4EC1-8ECF-653EEAB44E6F}" type="presOf" srcId="{F0785DF0-BDC5-4B92-938D-7384CB5807EF}" destId="{8D180EDB-C9D8-40FF-A468-AFB275BA43D0}" srcOrd="0" destOrd="0" presId="urn:microsoft.com/office/officeart/2005/8/layout/vList5"/>
    <dgm:cxn modelId="{DD65C4B3-ADFF-4FD8-9ECD-DD1F5428A68C}" type="presOf" srcId="{D4021A7D-A077-403C-9DBB-C137735FFA83}" destId="{2FCEF91D-CF4F-41FB-85A9-8603450C074E}" srcOrd="0" destOrd="0" presId="urn:microsoft.com/office/officeart/2005/8/layout/vList5"/>
    <dgm:cxn modelId="{1F5EBCD9-192E-42F6-8A3F-87BBD542D33B}" srcId="{3D0E6F34-5F08-4709-8D1C-DC2D57CCBDE4}" destId="{D4021A7D-A077-403C-9DBB-C137735FFA83}" srcOrd="1" destOrd="0" parTransId="{167BE938-63EA-4DC0-B071-744F9085BDDD}" sibTransId="{724B2994-4949-44A5-8748-0BE3319F81CE}"/>
    <dgm:cxn modelId="{8041F6E4-1B3B-46B4-9966-07A2112B9B9B}" srcId="{3D0E6F34-5F08-4709-8D1C-DC2D57CCBDE4}" destId="{E3307C0E-2C83-4A72-B860-05AD8CE22120}" srcOrd="4" destOrd="0" parTransId="{CD244E56-FD2B-44CB-8C53-35A634EF8DE8}" sibTransId="{4D66F981-2C21-4161-8D54-2C91EC78F7B8}"/>
    <dgm:cxn modelId="{312AECFE-91C8-42B9-A0EF-9F4C1D6451E8}" type="presOf" srcId="{3D0E6F34-5F08-4709-8D1C-DC2D57CCBDE4}" destId="{A684454A-8C92-4822-B9A2-E2AF31C55CC5}" srcOrd="0" destOrd="0" presId="urn:microsoft.com/office/officeart/2005/8/layout/vList5"/>
    <dgm:cxn modelId="{8BC302FF-15FF-46B6-95DA-E9E58646F15F}" type="presOf" srcId="{EE2F3C40-EB17-4104-A83A-7F51B5632256}" destId="{EC55C964-A330-4DE7-A2F3-554286F7690F}" srcOrd="0" destOrd="0" presId="urn:microsoft.com/office/officeart/2005/8/layout/vList5"/>
    <dgm:cxn modelId="{86688FFF-7C19-482F-B46D-8EF405D0EF1B}" srcId="{3D0E6F34-5F08-4709-8D1C-DC2D57CCBDE4}" destId="{EE2F3C40-EB17-4104-A83A-7F51B5632256}" srcOrd="3" destOrd="0" parTransId="{2D367567-3CAD-4B73-961A-B8EBFEBC74D0}" sibTransId="{65131526-C939-4A01-B395-2BCE03F76D78}"/>
    <dgm:cxn modelId="{78206378-F18F-4460-AB62-FEC706ED3D55}" type="presParOf" srcId="{A684454A-8C92-4822-B9A2-E2AF31C55CC5}" destId="{CFE63EEB-0D9C-4A0D-9253-9936B177B91B}" srcOrd="0" destOrd="0" presId="urn:microsoft.com/office/officeart/2005/8/layout/vList5"/>
    <dgm:cxn modelId="{B6BD742F-CCDA-4C81-B074-5D878359453A}" type="presParOf" srcId="{CFE63EEB-0D9C-4A0D-9253-9936B177B91B}" destId="{5EB5D5CE-3180-4912-8154-9C61DED6D522}" srcOrd="0" destOrd="0" presId="urn:microsoft.com/office/officeart/2005/8/layout/vList5"/>
    <dgm:cxn modelId="{1CDA9072-9397-49F0-A0E3-72D101BDBECA}" type="presParOf" srcId="{A684454A-8C92-4822-B9A2-E2AF31C55CC5}" destId="{FE91CE49-2377-420A-901C-FB74889CBFC5}" srcOrd="1" destOrd="0" presId="urn:microsoft.com/office/officeart/2005/8/layout/vList5"/>
    <dgm:cxn modelId="{DB048DCA-AFCE-4157-97AF-2F6C186E1C01}" type="presParOf" srcId="{A684454A-8C92-4822-B9A2-E2AF31C55CC5}" destId="{39D39B24-EDBF-4125-A195-4B8188D8F5E8}" srcOrd="2" destOrd="0" presId="urn:microsoft.com/office/officeart/2005/8/layout/vList5"/>
    <dgm:cxn modelId="{47A51AAB-72DB-48D4-945E-FCD4AF2DA3D3}" type="presParOf" srcId="{39D39B24-EDBF-4125-A195-4B8188D8F5E8}" destId="{2FCEF91D-CF4F-41FB-85A9-8603450C074E}" srcOrd="0" destOrd="0" presId="urn:microsoft.com/office/officeart/2005/8/layout/vList5"/>
    <dgm:cxn modelId="{2798BB0C-EAD2-496E-A990-24A496295D03}" type="presParOf" srcId="{A684454A-8C92-4822-B9A2-E2AF31C55CC5}" destId="{0E43B760-9750-42EA-86A7-D210EA113CDC}" srcOrd="3" destOrd="0" presId="urn:microsoft.com/office/officeart/2005/8/layout/vList5"/>
    <dgm:cxn modelId="{06FD0542-A2FD-413C-8A2A-56FC9D43CDBB}" type="presParOf" srcId="{A684454A-8C92-4822-B9A2-E2AF31C55CC5}" destId="{4326AA35-7A55-40AD-85B4-65EB32F266F5}" srcOrd="4" destOrd="0" presId="urn:microsoft.com/office/officeart/2005/8/layout/vList5"/>
    <dgm:cxn modelId="{5CEBF4E0-618D-449E-B1EA-B5B0BA6539A3}" type="presParOf" srcId="{4326AA35-7A55-40AD-85B4-65EB32F266F5}" destId="{8D180EDB-C9D8-40FF-A468-AFB275BA43D0}" srcOrd="0" destOrd="0" presId="urn:microsoft.com/office/officeart/2005/8/layout/vList5"/>
    <dgm:cxn modelId="{B8662CAE-5DD0-439E-AE15-0DE0AD194438}" type="presParOf" srcId="{A684454A-8C92-4822-B9A2-E2AF31C55CC5}" destId="{A9305456-E693-47B1-9921-A144C8981D43}" srcOrd="5" destOrd="0" presId="urn:microsoft.com/office/officeart/2005/8/layout/vList5"/>
    <dgm:cxn modelId="{9FBB9C1C-1563-495C-ABF8-7975B73F8B0B}" type="presParOf" srcId="{A684454A-8C92-4822-B9A2-E2AF31C55CC5}" destId="{70C1F397-DC50-47C6-9CB2-81B71942D1DC}" srcOrd="6" destOrd="0" presId="urn:microsoft.com/office/officeart/2005/8/layout/vList5"/>
    <dgm:cxn modelId="{4EEF9666-C2C2-4B98-9F0A-239C45623952}" type="presParOf" srcId="{70C1F397-DC50-47C6-9CB2-81B71942D1DC}" destId="{EC55C964-A330-4DE7-A2F3-554286F7690F}" srcOrd="0" destOrd="0" presId="urn:microsoft.com/office/officeart/2005/8/layout/vList5"/>
    <dgm:cxn modelId="{E844AB89-ECA7-4443-B615-FF1A90323D0D}" type="presParOf" srcId="{A684454A-8C92-4822-B9A2-E2AF31C55CC5}" destId="{F8137E9C-944D-445D-9F2A-9EE203F3F9BC}" srcOrd="7" destOrd="0" presId="urn:microsoft.com/office/officeart/2005/8/layout/vList5"/>
    <dgm:cxn modelId="{871D140E-F843-4B11-B669-22535E0707C7}" type="presParOf" srcId="{A684454A-8C92-4822-B9A2-E2AF31C55CC5}" destId="{943EA209-C599-44A4-91C9-13BE5EF95351}" srcOrd="8" destOrd="0" presId="urn:microsoft.com/office/officeart/2005/8/layout/vList5"/>
    <dgm:cxn modelId="{151FD1C6-AF6C-4152-B6FA-35B44179E4CC}" type="presParOf" srcId="{943EA209-C599-44A4-91C9-13BE5EF95351}" destId="{6B298A41-BA5F-4CA8-AE5E-83676271AEC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80BE004-C471-46B5-9476-F56B0EED8926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80ADF06-E180-4F0A-8A93-D9501E3518FB}">
      <dgm:prSet/>
      <dgm:spPr/>
      <dgm:t>
        <a:bodyPr/>
        <a:lstStyle/>
        <a:p>
          <a:r>
            <a:rPr lang="en-US"/>
            <a:t>a) cn</a:t>
          </a:r>
        </a:p>
      </dgm:t>
    </dgm:pt>
    <dgm:pt modelId="{151E1D99-0276-4467-ADA6-4BBD5327CEDF}" type="parTrans" cxnId="{9B4811E7-577D-4323-9BD6-EFBC158997B4}">
      <dgm:prSet/>
      <dgm:spPr/>
      <dgm:t>
        <a:bodyPr/>
        <a:lstStyle/>
        <a:p>
          <a:endParaRPr lang="en-US"/>
        </a:p>
      </dgm:t>
    </dgm:pt>
    <dgm:pt modelId="{512B6B53-A517-40E5-B908-418809DF52BF}" type="sibTrans" cxnId="{9B4811E7-577D-4323-9BD6-EFBC158997B4}">
      <dgm:prSet/>
      <dgm:spPr/>
      <dgm:t>
        <a:bodyPr/>
        <a:lstStyle/>
        <a:p>
          <a:endParaRPr lang="en-US"/>
        </a:p>
      </dgm:t>
    </dgm:pt>
    <dgm:pt modelId="{453B6540-2237-43DA-995F-3DF086D12909}">
      <dgm:prSet/>
      <dgm:spPr/>
      <dgm:t>
        <a:bodyPr/>
        <a:lstStyle/>
        <a:p>
          <a:r>
            <a:rPr lang="en-US"/>
            <a:t>b) ctm</a:t>
          </a:r>
        </a:p>
      </dgm:t>
    </dgm:pt>
    <dgm:pt modelId="{4ADD0E8A-116C-4463-A8B2-9BE4F407022C}" type="parTrans" cxnId="{AAA2A969-4941-4485-9A8C-CB6A4FAF352E}">
      <dgm:prSet/>
      <dgm:spPr/>
      <dgm:t>
        <a:bodyPr/>
        <a:lstStyle/>
        <a:p>
          <a:endParaRPr lang="en-US"/>
        </a:p>
      </dgm:t>
    </dgm:pt>
    <dgm:pt modelId="{27516091-7257-40B6-B457-FB090D8F0F32}" type="sibTrans" cxnId="{AAA2A969-4941-4485-9A8C-CB6A4FAF352E}">
      <dgm:prSet/>
      <dgm:spPr/>
      <dgm:t>
        <a:bodyPr/>
        <a:lstStyle/>
        <a:p>
          <a:endParaRPr lang="en-US"/>
        </a:p>
      </dgm:t>
    </dgm:pt>
    <dgm:pt modelId="{E9BF5681-A31A-49B4-AD0F-EB2223ADF55C}">
      <dgm:prSet/>
      <dgm:spPr/>
      <dgm:t>
        <a:bodyPr/>
        <a:lstStyle/>
        <a:p>
          <a:r>
            <a:rPr lang="en-US"/>
            <a:t>c) cm</a:t>
          </a:r>
        </a:p>
      </dgm:t>
    </dgm:pt>
    <dgm:pt modelId="{FD2F6B5F-1F7E-4C42-9BAC-FBAC73DB8BB4}" type="parTrans" cxnId="{D7A165B3-CA39-40A7-98E9-72D677A1722F}">
      <dgm:prSet/>
      <dgm:spPr/>
      <dgm:t>
        <a:bodyPr/>
        <a:lstStyle/>
        <a:p>
          <a:endParaRPr lang="en-US"/>
        </a:p>
      </dgm:t>
    </dgm:pt>
    <dgm:pt modelId="{E34FC449-EA46-4209-9BE8-38322D09F8DB}" type="sibTrans" cxnId="{D7A165B3-CA39-40A7-98E9-72D677A1722F}">
      <dgm:prSet/>
      <dgm:spPr/>
      <dgm:t>
        <a:bodyPr/>
        <a:lstStyle/>
        <a:p>
          <a:endParaRPr lang="en-US"/>
        </a:p>
      </dgm:t>
    </dgm:pt>
    <dgm:pt modelId="{CD6EA417-5F19-4D1F-9E76-789B34D75E63}">
      <dgm:prSet/>
      <dgm:spPr/>
      <dgm:t>
        <a:bodyPr/>
        <a:lstStyle/>
        <a:p>
          <a:r>
            <a:rPr lang="sr-Latn-RS"/>
            <a:t>č</a:t>
          </a:r>
          <a:r>
            <a:rPr lang="en-US"/>
            <a:t>) cmm</a:t>
          </a:r>
        </a:p>
      </dgm:t>
    </dgm:pt>
    <dgm:pt modelId="{63692F1C-54A1-45AF-96CE-0173C65577FB}" type="parTrans" cxnId="{9FBB919D-F8F3-449D-9EA9-FC42A9241503}">
      <dgm:prSet/>
      <dgm:spPr/>
      <dgm:t>
        <a:bodyPr/>
        <a:lstStyle/>
        <a:p>
          <a:endParaRPr lang="en-US"/>
        </a:p>
      </dgm:t>
    </dgm:pt>
    <dgm:pt modelId="{B61D51BE-2B37-40CE-9F68-C6124E787619}" type="sibTrans" cxnId="{9FBB919D-F8F3-449D-9EA9-FC42A9241503}">
      <dgm:prSet/>
      <dgm:spPr/>
      <dgm:t>
        <a:bodyPr/>
        <a:lstStyle/>
        <a:p>
          <a:endParaRPr lang="en-US"/>
        </a:p>
      </dgm:t>
    </dgm:pt>
    <dgm:pt modelId="{095668AC-BA86-4FCB-828D-553DCB453BE7}">
      <dgm:prSet/>
      <dgm:spPr/>
      <dgm:t>
        <a:bodyPr/>
        <a:lstStyle/>
        <a:p>
          <a:r>
            <a:rPr lang="sr-Latn-RS"/>
            <a:t>ć)</a:t>
          </a:r>
          <a:r>
            <a:rPr lang="sr-Cyrl-RS"/>
            <a:t> цм</a:t>
          </a:r>
          <a:endParaRPr lang="en-US"/>
        </a:p>
      </dgm:t>
    </dgm:pt>
    <dgm:pt modelId="{0E9BD2DC-18CF-4F05-A842-A40A585CA49D}" type="parTrans" cxnId="{9E476528-57CF-405C-B61A-1B85A18602FF}">
      <dgm:prSet/>
      <dgm:spPr/>
      <dgm:t>
        <a:bodyPr/>
        <a:lstStyle/>
        <a:p>
          <a:endParaRPr lang="en-US"/>
        </a:p>
      </dgm:t>
    </dgm:pt>
    <dgm:pt modelId="{2EA5FA56-D266-4B76-9A3F-E440E61A48B9}" type="sibTrans" cxnId="{9E476528-57CF-405C-B61A-1B85A18602FF}">
      <dgm:prSet/>
      <dgm:spPr/>
      <dgm:t>
        <a:bodyPr/>
        <a:lstStyle/>
        <a:p>
          <a:endParaRPr lang="en-US"/>
        </a:p>
      </dgm:t>
    </dgm:pt>
    <dgm:pt modelId="{6B7DC919-DB2C-45AF-83AA-0693F1545D32}" type="pres">
      <dgm:prSet presAssocID="{980BE004-C471-46B5-9476-F56B0EED8926}" presName="diagram" presStyleCnt="0">
        <dgm:presLayoutVars>
          <dgm:dir/>
          <dgm:resizeHandles val="exact"/>
        </dgm:presLayoutVars>
      </dgm:prSet>
      <dgm:spPr/>
    </dgm:pt>
    <dgm:pt modelId="{6D1BE623-6C13-4ED1-8D54-7B79404BB207}" type="pres">
      <dgm:prSet presAssocID="{C80ADF06-E180-4F0A-8A93-D9501E3518FB}" presName="node" presStyleLbl="node1" presStyleIdx="0" presStyleCnt="5">
        <dgm:presLayoutVars>
          <dgm:bulletEnabled val="1"/>
        </dgm:presLayoutVars>
      </dgm:prSet>
      <dgm:spPr/>
    </dgm:pt>
    <dgm:pt modelId="{9AEC15EB-E46B-49FD-9D28-89B0556FF6DD}" type="pres">
      <dgm:prSet presAssocID="{512B6B53-A517-40E5-B908-418809DF52BF}" presName="sibTrans" presStyleCnt="0"/>
      <dgm:spPr/>
    </dgm:pt>
    <dgm:pt modelId="{751BED29-A6CB-470F-8587-55FDA7A46EF2}" type="pres">
      <dgm:prSet presAssocID="{453B6540-2237-43DA-995F-3DF086D12909}" presName="node" presStyleLbl="node1" presStyleIdx="1" presStyleCnt="5">
        <dgm:presLayoutVars>
          <dgm:bulletEnabled val="1"/>
        </dgm:presLayoutVars>
      </dgm:prSet>
      <dgm:spPr/>
    </dgm:pt>
    <dgm:pt modelId="{C736F703-851C-4F51-9308-CC18118DA307}" type="pres">
      <dgm:prSet presAssocID="{27516091-7257-40B6-B457-FB090D8F0F32}" presName="sibTrans" presStyleCnt="0"/>
      <dgm:spPr/>
    </dgm:pt>
    <dgm:pt modelId="{BE09A32B-4465-459F-9620-A8DC73C90C43}" type="pres">
      <dgm:prSet presAssocID="{E9BF5681-A31A-49B4-AD0F-EB2223ADF55C}" presName="node" presStyleLbl="node1" presStyleIdx="2" presStyleCnt="5">
        <dgm:presLayoutVars>
          <dgm:bulletEnabled val="1"/>
        </dgm:presLayoutVars>
      </dgm:prSet>
      <dgm:spPr/>
    </dgm:pt>
    <dgm:pt modelId="{952C8C19-E5C2-4A91-BFC7-5FD0FC2C2816}" type="pres">
      <dgm:prSet presAssocID="{E34FC449-EA46-4209-9BE8-38322D09F8DB}" presName="sibTrans" presStyleCnt="0"/>
      <dgm:spPr/>
    </dgm:pt>
    <dgm:pt modelId="{4F9D7D94-FD09-439E-84DD-D5D1C2505001}" type="pres">
      <dgm:prSet presAssocID="{CD6EA417-5F19-4D1F-9E76-789B34D75E63}" presName="node" presStyleLbl="node1" presStyleIdx="3" presStyleCnt="5">
        <dgm:presLayoutVars>
          <dgm:bulletEnabled val="1"/>
        </dgm:presLayoutVars>
      </dgm:prSet>
      <dgm:spPr/>
    </dgm:pt>
    <dgm:pt modelId="{57B1697C-1152-4C25-8EBD-5B1B4624B397}" type="pres">
      <dgm:prSet presAssocID="{B61D51BE-2B37-40CE-9F68-C6124E787619}" presName="sibTrans" presStyleCnt="0"/>
      <dgm:spPr/>
    </dgm:pt>
    <dgm:pt modelId="{1231EC23-F2BF-448D-A4B9-D7BDC94C9F9E}" type="pres">
      <dgm:prSet presAssocID="{095668AC-BA86-4FCB-828D-553DCB453BE7}" presName="node" presStyleLbl="node1" presStyleIdx="4" presStyleCnt="5">
        <dgm:presLayoutVars>
          <dgm:bulletEnabled val="1"/>
        </dgm:presLayoutVars>
      </dgm:prSet>
      <dgm:spPr/>
    </dgm:pt>
  </dgm:ptLst>
  <dgm:cxnLst>
    <dgm:cxn modelId="{9E476528-57CF-405C-B61A-1B85A18602FF}" srcId="{980BE004-C471-46B5-9476-F56B0EED8926}" destId="{095668AC-BA86-4FCB-828D-553DCB453BE7}" srcOrd="4" destOrd="0" parTransId="{0E9BD2DC-18CF-4F05-A842-A40A585CA49D}" sibTransId="{2EA5FA56-D266-4B76-9A3F-E440E61A48B9}"/>
    <dgm:cxn modelId="{23B68031-F129-4B4A-92C1-20C5A9E38DA4}" type="presOf" srcId="{980BE004-C471-46B5-9476-F56B0EED8926}" destId="{6B7DC919-DB2C-45AF-83AA-0693F1545D32}" srcOrd="0" destOrd="0" presId="urn:microsoft.com/office/officeart/2005/8/layout/default"/>
    <dgm:cxn modelId="{AAA2A969-4941-4485-9A8C-CB6A4FAF352E}" srcId="{980BE004-C471-46B5-9476-F56B0EED8926}" destId="{453B6540-2237-43DA-995F-3DF086D12909}" srcOrd="1" destOrd="0" parTransId="{4ADD0E8A-116C-4463-A8B2-9BE4F407022C}" sibTransId="{27516091-7257-40B6-B457-FB090D8F0F32}"/>
    <dgm:cxn modelId="{9FBB919D-F8F3-449D-9EA9-FC42A9241503}" srcId="{980BE004-C471-46B5-9476-F56B0EED8926}" destId="{CD6EA417-5F19-4D1F-9E76-789B34D75E63}" srcOrd="3" destOrd="0" parTransId="{63692F1C-54A1-45AF-96CE-0173C65577FB}" sibTransId="{B61D51BE-2B37-40CE-9F68-C6124E787619}"/>
    <dgm:cxn modelId="{D7A165B3-CA39-40A7-98E9-72D677A1722F}" srcId="{980BE004-C471-46B5-9476-F56B0EED8926}" destId="{E9BF5681-A31A-49B4-AD0F-EB2223ADF55C}" srcOrd="2" destOrd="0" parTransId="{FD2F6B5F-1F7E-4C42-9BAC-FBAC73DB8BB4}" sibTransId="{E34FC449-EA46-4209-9BE8-38322D09F8DB}"/>
    <dgm:cxn modelId="{8BA305BC-23DA-40BF-B430-D58E7D35FBB6}" type="presOf" srcId="{E9BF5681-A31A-49B4-AD0F-EB2223ADF55C}" destId="{BE09A32B-4465-459F-9620-A8DC73C90C43}" srcOrd="0" destOrd="0" presId="urn:microsoft.com/office/officeart/2005/8/layout/default"/>
    <dgm:cxn modelId="{FC4C9BBD-3C1B-45EB-B42A-594CEA510232}" type="presOf" srcId="{C80ADF06-E180-4F0A-8A93-D9501E3518FB}" destId="{6D1BE623-6C13-4ED1-8D54-7B79404BB207}" srcOrd="0" destOrd="0" presId="urn:microsoft.com/office/officeart/2005/8/layout/default"/>
    <dgm:cxn modelId="{F1798DC4-1354-4A66-95F3-F877C04A0AAF}" type="presOf" srcId="{CD6EA417-5F19-4D1F-9E76-789B34D75E63}" destId="{4F9D7D94-FD09-439E-84DD-D5D1C2505001}" srcOrd="0" destOrd="0" presId="urn:microsoft.com/office/officeart/2005/8/layout/default"/>
    <dgm:cxn modelId="{9B4811E7-577D-4323-9BD6-EFBC158997B4}" srcId="{980BE004-C471-46B5-9476-F56B0EED8926}" destId="{C80ADF06-E180-4F0A-8A93-D9501E3518FB}" srcOrd="0" destOrd="0" parTransId="{151E1D99-0276-4467-ADA6-4BBD5327CEDF}" sibTransId="{512B6B53-A517-40E5-B908-418809DF52BF}"/>
    <dgm:cxn modelId="{10D70FEB-752C-4125-A6BE-8F114B2386A0}" type="presOf" srcId="{095668AC-BA86-4FCB-828D-553DCB453BE7}" destId="{1231EC23-F2BF-448D-A4B9-D7BDC94C9F9E}" srcOrd="0" destOrd="0" presId="urn:microsoft.com/office/officeart/2005/8/layout/default"/>
    <dgm:cxn modelId="{4BF0A4EF-BCD5-4E05-B467-4826054D1BBD}" type="presOf" srcId="{453B6540-2237-43DA-995F-3DF086D12909}" destId="{751BED29-A6CB-470F-8587-55FDA7A46EF2}" srcOrd="0" destOrd="0" presId="urn:microsoft.com/office/officeart/2005/8/layout/default"/>
    <dgm:cxn modelId="{8A9EEC68-2DEC-4F06-B7F6-7ED21CF2AC47}" type="presParOf" srcId="{6B7DC919-DB2C-45AF-83AA-0693F1545D32}" destId="{6D1BE623-6C13-4ED1-8D54-7B79404BB207}" srcOrd="0" destOrd="0" presId="urn:microsoft.com/office/officeart/2005/8/layout/default"/>
    <dgm:cxn modelId="{6E1B2FCA-6725-4917-9CF9-D75C1A0F5A02}" type="presParOf" srcId="{6B7DC919-DB2C-45AF-83AA-0693F1545D32}" destId="{9AEC15EB-E46B-49FD-9D28-89B0556FF6DD}" srcOrd="1" destOrd="0" presId="urn:microsoft.com/office/officeart/2005/8/layout/default"/>
    <dgm:cxn modelId="{DABBB365-BA6D-4801-BA01-715679322B1B}" type="presParOf" srcId="{6B7DC919-DB2C-45AF-83AA-0693F1545D32}" destId="{751BED29-A6CB-470F-8587-55FDA7A46EF2}" srcOrd="2" destOrd="0" presId="urn:microsoft.com/office/officeart/2005/8/layout/default"/>
    <dgm:cxn modelId="{04793FE0-AF9C-401E-8097-8AE5AB5A628F}" type="presParOf" srcId="{6B7DC919-DB2C-45AF-83AA-0693F1545D32}" destId="{C736F703-851C-4F51-9308-CC18118DA307}" srcOrd="3" destOrd="0" presId="urn:microsoft.com/office/officeart/2005/8/layout/default"/>
    <dgm:cxn modelId="{34E134BD-7DAB-40CE-BB11-8EBD6C84FBD9}" type="presParOf" srcId="{6B7DC919-DB2C-45AF-83AA-0693F1545D32}" destId="{BE09A32B-4465-459F-9620-A8DC73C90C43}" srcOrd="4" destOrd="0" presId="urn:microsoft.com/office/officeart/2005/8/layout/default"/>
    <dgm:cxn modelId="{16A68679-3833-4414-B5E7-711181DF91C9}" type="presParOf" srcId="{6B7DC919-DB2C-45AF-83AA-0693F1545D32}" destId="{952C8C19-E5C2-4A91-BFC7-5FD0FC2C2816}" srcOrd="5" destOrd="0" presId="urn:microsoft.com/office/officeart/2005/8/layout/default"/>
    <dgm:cxn modelId="{8A857183-5800-460A-B366-DA6CD4D49986}" type="presParOf" srcId="{6B7DC919-DB2C-45AF-83AA-0693F1545D32}" destId="{4F9D7D94-FD09-439E-84DD-D5D1C2505001}" srcOrd="6" destOrd="0" presId="urn:microsoft.com/office/officeart/2005/8/layout/default"/>
    <dgm:cxn modelId="{9511FB91-BE42-4D2D-885D-87FFA2137565}" type="presParOf" srcId="{6B7DC919-DB2C-45AF-83AA-0693F1545D32}" destId="{57B1697C-1152-4C25-8EBD-5B1B4624B397}" srcOrd="7" destOrd="0" presId="urn:microsoft.com/office/officeart/2005/8/layout/default"/>
    <dgm:cxn modelId="{A4AD3D39-67B0-4D53-B747-DF7868EC0063}" type="presParOf" srcId="{6B7DC919-DB2C-45AF-83AA-0693F1545D32}" destId="{1231EC23-F2BF-448D-A4B9-D7BDC94C9F9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CCB9F6-31A3-427E-A72D-87E1BA16DBD7}">
      <dsp:nvSpPr>
        <dsp:cNvPr id="0" name=""/>
        <dsp:cNvSpPr/>
      </dsp:nvSpPr>
      <dsp:spPr>
        <a:xfrm>
          <a:off x="0" y="0"/>
          <a:ext cx="6556696" cy="8116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a) Opšta služba</a:t>
          </a:r>
        </a:p>
      </dsp:txBody>
      <dsp:txXfrm>
        <a:off x="23773" y="23773"/>
        <a:ext cx="5612256" cy="764123"/>
      </dsp:txXfrm>
    </dsp:sp>
    <dsp:sp modelId="{295B5CA2-46F6-42A6-97B0-903AEDA67C0F}">
      <dsp:nvSpPr>
        <dsp:cNvPr id="0" name=""/>
        <dsp:cNvSpPr/>
      </dsp:nvSpPr>
      <dsp:spPr>
        <a:xfrm>
          <a:off x="549123" y="959245"/>
          <a:ext cx="6556696" cy="811669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b) Osnovna škola</a:t>
          </a:r>
        </a:p>
      </dsp:txBody>
      <dsp:txXfrm>
        <a:off x="572896" y="983018"/>
        <a:ext cx="5432442" cy="764123"/>
      </dsp:txXfrm>
    </dsp:sp>
    <dsp:sp modelId="{B8B08215-734E-4B8F-BE48-0D65C900D3A5}">
      <dsp:nvSpPr>
        <dsp:cNvPr id="0" name=""/>
        <dsp:cNvSpPr/>
      </dsp:nvSpPr>
      <dsp:spPr>
        <a:xfrm>
          <a:off x="1090050" y="1918490"/>
          <a:ext cx="6556696" cy="811669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c) Omladinska stanica</a:t>
          </a:r>
        </a:p>
      </dsp:txBody>
      <dsp:txXfrm>
        <a:off x="1113823" y="1942263"/>
        <a:ext cx="5440638" cy="764123"/>
      </dsp:txXfrm>
    </dsp:sp>
    <dsp:sp modelId="{AFE27BB2-F25C-4842-98E9-B24E0BC72726}">
      <dsp:nvSpPr>
        <dsp:cNvPr id="0" name=""/>
        <dsp:cNvSpPr/>
      </dsp:nvSpPr>
      <dsp:spPr>
        <a:xfrm>
          <a:off x="1639174" y="2877735"/>
          <a:ext cx="6556696" cy="811669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d) Okružni sektor</a:t>
          </a:r>
        </a:p>
      </dsp:txBody>
      <dsp:txXfrm>
        <a:off x="1662947" y="2901508"/>
        <a:ext cx="5432442" cy="764123"/>
      </dsp:txXfrm>
    </dsp:sp>
    <dsp:sp modelId="{77FC0C0D-1B12-4E1F-8761-82EF3F4504E9}">
      <dsp:nvSpPr>
        <dsp:cNvPr id="0" name=""/>
        <dsp:cNvSpPr/>
      </dsp:nvSpPr>
      <dsp:spPr>
        <a:xfrm>
          <a:off x="6029111" y="621664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147817" y="621664"/>
        <a:ext cx="290172" cy="397007"/>
      </dsp:txXfrm>
    </dsp:sp>
    <dsp:sp modelId="{0B450105-EA01-4768-9288-BC4A481A786A}">
      <dsp:nvSpPr>
        <dsp:cNvPr id="0" name=""/>
        <dsp:cNvSpPr/>
      </dsp:nvSpPr>
      <dsp:spPr>
        <a:xfrm>
          <a:off x="6578235" y="1580910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696941" y="1580910"/>
        <a:ext cx="290172" cy="397007"/>
      </dsp:txXfrm>
    </dsp:sp>
    <dsp:sp modelId="{0F484627-1EE7-4395-94BD-56C0583313E5}">
      <dsp:nvSpPr>
        <dsp:cNvPr id="0" name=""/>
        <dsp:cNvSpPr/>
      </dsp:nvSpPr>
      <dsp:spPr>
        <a:xfrm>
          <a:off x="7119162" y="2540155"/>
          <a:ext cx="527584" cy="52758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7237868" y="2540155"/>
        <a:ext cx="290172" cy="3970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DBDED2-1D42-45DC-A79A-628B6F72FC61}">
      <dsp:nvSpPr>
        <dsp:cNvPr id="0" name=""/>
        <dsp:cNvSpPr/>
      </dsp:nvSpPr>
      <dsp:spPr>
        <a:xfrm>
          <a:off x="0" y="321619"/>
          <a:ext cx="5000124" cy="110331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a) direktor</a:t>
          </a:r>
        </a:p>
      </dsp:txBody>
      <dsp:txXfrm>
        <a:off x="53859" y="375478"/>
        <a:ext cx="4892406" cy="995592"/>
      </dsp:txXfrm>
    </dsp:sp>
    <dsp:sp modelId="{C5986E9D-C8B1-42DA-8FD6-C2A8EF1E3C0D}">
      <dsp:nvSpPr>
        <dsp:cNvPr id="0" name=""/>
        <dsp:cNvSpPr/>
      </dsp:nvSpPr>
      <dsp:spPr>
        <a:xfrm>
          <a:off x="0" y="1557409"/>
          <a:ext cx="5000124" cy="110331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b) doktor</a:t>
          </a:r>
        </a:p>
      </dsp:txBody>
      <dsp:txXfrm>
        <a:off x="53859" y="1611268"/>
        <a:ext cx="4892406" cy="995592"/>
      </dsp:txXfrm>
    </dsp:sp>
    <dsp:sp modelId="{DD6B855E-6338-417E-86CB-BB6353F8E250}">
      <dsp:nvSpPr>
        <dsp:cNvPr id="0" name=""/>
        <dsp:cNvSpPr/>
      </dsp:nvSpPr>
      <dsp:spPr>
        <a:xfrm>
          <a:off x="0" y="2793199"/>
          <a:ext cx="5000124" cy="110331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c) drug</a:t>
          </a:r>
        </a:p>
      </dsp:txBody>
      <dsp:txXfrm>
        <a:off x="53859" y="2847058"/>
        <a:ext cx="4892406" cy="995592"/>
      </dsp:txXfrm>
    </dsp:sp>
    <dsp:sp modelId="{E793A5CB-29E8-4588-9568-29B8C2BD1F46}">
      <dsp:nvSpPr>
        <dsp:cNvPr id="0" name=""/>
        <dsp:cNvSpPr/>
      </dsp:nvSpPr>
      <dsp:spPr>
        <a:xfrm>
          <a:off x="0" y="4028990"/>
          <a:ext cx="5000124" cy="110331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d) dnevni raspored</a:t>
          </a:r>
        </a:p>
      </dsp:txBody>
      <dsp:txXfrm>
        <a:off x="53859" y="4082849"/>
        <a:ext cx="4892406" cy="9955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9B7F52-20F0-4A9A-9029-C946DE30FB38}">
      <dsp:nvSpPr>
        <dsp:cNvPr id="0" name=""/>
        <dsp:cNvSpPr/>
      </dsp:nvSpPr>
      <dsp:spPr>
        <a:xfrm>
          <a:off x="0" y="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E4000B-D908-4FA2-B3E0-B27811EF90AC}">
      <dsp:nvSpPr>
        <dsp:cNvPr id="0" name=""/>
        <dsp:cNvSpPr/>
      </dsp:nvSpPr>
      <dsp:spPr>
        <a:xfrm>
          <a:off x="0" y="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/>
            <a:t>a) strana</a:t>
          </a:r>
        </a:p>
      </dsp:txBody>
      <dsp:txXfrm>
        <a:off x="0" y="0"/>
        <a:ext cx="5000124" cy="1363480"/>
      </dsp:txXfrm>
    </dsp:sp>
    <dsp:sp modelId="{B0E8D871-4545-48DD-8CE3-646A46D0AB01}">
      <dsp:nvSpPr>
        <dsp:cNvPr id="0" name=""/>
        <dsp:cNvSpPr/>
      </dsp:nvSpPr>
      <dsp:spPr>
        <a:xfrm>
          <a:off x="0" y="136348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C2E414-17FA-411A-BA56-FB638E3C0C06}">
      <dsp:nvSpPr>
        <dsp:cNvPr id="0" name=""/>
        <dsp:cNvSpPr/>
      </dsp:nvSpPr>
      <dsp:spPr>
        <a:xfrm>
          <a:off x="0" y="136348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/>
            <a:t>b) stroj</a:t>
          </a:r>
        </a:p>
      </dsp:txBody>
      <dsp:txXfrm>
        <a:off x="0" y="1363480"/>
        <a:ext cx="5000124" cy="1363480"/>
      </dsp:txXfrm>
    </dsp:sp>
    <dsp:sp modelId="{7EC23F74-C168-4EDF-890F-71815BB91F59}">
      <dsp:nvSpPr>
        <dsp:cNvPr id="0" name=""/>
        <dsp:cNvSpPr/>
      </dsp:nvSpPr>
      <dsp:spPr>
        <a:xfrm>
          <a:off x="0" y="272696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59AC32-0906-41F6-8F6A-754BADC246FD}">
      <dsp:nvSpPr>
        <dsp:cNvPr id="0" name=""/>
        <dsp:cNvSpPr/>
      </dsp:nvSpPr>
      <dsp:spPr>
        <a:xfrm>
          <a:off x="0" y="272696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/>
            <a:t>c) stari</a:t>
          </a:r>
        </a:p>
      </dsp:txBody>
      <dsp:txXfrm>
        <a:off x="0" y="2726960"/>
        <a:ext cx="5000124" cy="1363480"/>
      </dsp:txXfrm>
    </dsp:sp>
    <dsp:sp modelId="{E465CE78-8617-4A96-98F6-9E4B964C1317}">
      <dsp:nvSpPr>
        <dsp:cNvPr id="0" name=""/>
        <dsp:cNvSpPr/>
      </dsp:nvSpPr>
      <dsp:spPr>
        <a:xfrm>
          <a:off x="0" y="409044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5DEF92-13CE-46AE-8C9F-E1FD777D79E9}">
      <dsp:nvSpPr>
        <dsp:cNvPr id="0" name=""/>
        <dsp:cNvSpPr/>
      </dsp:nvSpPr>
      <dsp:spPr>
        <a:xfrm>
          <a:off x="0" y="409044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/>
            <a:t>d) stvor</a:t>
          </a:r>
        </a:p>
      </dsp:txBody>
      <dsp:txXfrm>
        <a:off x="0" y="4090440"/>
        <a:ext cx="5000124" cy="13634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350DB-C50F-4041-A031-CEEB9E061CBF}">
      <dsp:nvSpPr>
        <dsp:cNvPr id="0" name=""/>
        <dsp:cNvSpPr/>
      </dsp:nvSpPr>
      <dsp:spPr>
        <a:xfrm>
          <a:off x="0" y="7879"/>
          <a:ext cx="5000124" cy="12472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a) i to dobro</a:t>
          </a:r>
        </a:p>
      </dsp:txBody>
      <dsp:txXfrm>
        <a:off x="60884" y="68763"/>
        <a:ext cx="4878356" cy="1125452"/>
      </dsp:txXfrm>
    </dsp:sp>
    <dsp:sp modelId="{46A58CBE-5035-4067-83D3-7D0073CEC873}">
      <dsp:nvSpPr>
        <dsp:cNvPr id="0" name=""/>
        <dsp:cNvSpPr/>
      </dsp:nvSpPr>
      <dsp:spPr>
        <a:xfrm>
          <a:off x="0" y="1404859"/>
          <a:ext cx="5000124" cy="1247220"/>
        </a:xfrm>
        <a:prstGeom prst="round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b) i tako dalje</a:t>
          </a:r>
        </a:p>
      </dsp:txBody>
      <dsp:txXfrm>
        <a:off x="60884" y="1465743"/>
        <a:ext cx="4878356" cy="1125452"/>
      </dsp:txXfrm>
    </dsp:sp>
    <dsp:sp modelId="{E46470F7-08EF-47BB-A743-D83052F46989}">
      <dsp:nvSpPr>
        <dsp:cNvPr id="0" name=""/>
        <dsp:cNvSpPr/>
      </dsp:nvSpPr>
      <dsp:spPr>
        <a:xfrm>
          <a:off x="0" y="2801839"/>
          <a:ext cx="5000124" cy="1247220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c) i tamo dalje</a:t>
          </a:r>
        </a:p>
      </dsp:txBody>
      <dsp:txXfrm>
        <a:off x="60884" y="2862723"/>
        <a:ext cx="4878356" cy="1125452"/>
      </dsp:txXfrm>
    </dsp:sp>
    <dsp:sp modelId="{522BCA76-0130-48A5-924B-124C31DEA1A1}">
      <dsp:nvSpPr>
        <dsp:cNvPr id="0" name=""/>
        <dsp:cNvSpPr/>
      </dsp:nvSpPr>
      <dsp:spPr>
        <a:xfrm>
          <a:off x="0" y="4198820"/>
          <a:ext cx="5000124" cy="124722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d) i to dosta</a:t>
          </a:r>
        </a:p>
      </dsp:txBody>
      <dsp:txXfrm>
        <a:off x="60884" y="4259704"/>
        <a:ext cx="4878356" cy="11254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A83DB-23ED-465C-A298-9C4FF9248EB2}">
      <dsp:nvSpPr>
        <dsp:cNvPr id="0" name=""/>
        <dsp:cNvSpPr/>
      </dsp:nvSpPr>
      <dsp:spPr>
        <a:xfrm>
          <a:off x="0" y="2663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F4D8C1-1387-40A1-9182-62B58219AE0C}">
      <dsp:nvSpPr>
        <dsp:cNvPr id="0" name=""/>
        <dsp:cNvSpPr/>
      </dsp:nvSpPr>
      <dsp:spPr>
        <a:xfrm>
          <a:off x="0" y="2663"/>
          <a:ext cx="5000124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a) mt</a:t>
          </a:r>
        </a:p>
      </dsp:txBody>
      <dsp:txXfrm>
        <a:off x="0" y="2663"/>
        <a:ext cx="5000124" cy="908098"/>
      </dsp:txXfrm>
    </dsp:sp>
    <dsp:sp modelId="{C3E91807-7A92-41FB-9D91-F9116C55E53D}">
      <dsp:nvSpPr>
        <dsp:cNvPr id="0" name=""/>
        <dsp:cNvSpPr/>
      </dsp:nvSpPr>
      <dsp:spPr>
        <a:xfrm>
          <a:off x="0" y="910762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A0AD0D-6300-48E9-A886-9E04C740DD5F}">
      <dsp:nvSpPr>
        <dsp:cNvPr id="0" name=""/>
        <dsp:cNvSpPr/>
      </dsp:nvSpPr>
      <dsp:spPr>
        <a:xfrm>
          <a:off x="0" y="910762"/>
          <a:ext cx="5000124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b) m</a:t>
          </a:r>
        </a:p>
      </dsp:txBody>
      <dsp:txXfrm>
        <a:off x="0" y="910762"/>
        <a:ext cx="5000124" cy="908098"/>
      </dsp:txXfrm>
    </dsp:sp>
    <dsp:sp modelId="{D560FE29-4544-4D4F-AFB0-4539AF743D0C}">
      <dsp:nvSpPr>
        <dsp:cNvPr id="0" name=""/>
        <dsp:cNvSpPr/>
      </dsp:nvSpPr>
      <dsp:spPr>
        <a:xfrm>
          <a:off x="0" y="1818861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ADFA25-8DC9-4035-A1F3-3069DB5CFEE1}">
      <dsp:nvSpPr>
        <dsp:cNvPr id="0" name=""/>
        <dsp:cNvSpPr/>
      </dsp:nvSpPr>
      <dsp:spPr>
        <a:xfrm>
          <a:off x="0" y="1818861"/>
          <a:ext cx="5000124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c) mr</a:t>
          </a:r>
        </a:p>
      </dsp:txBody>
      <dsp:txXfrm>
        <a:off x="0" y="1818861"/>
        <a:ext cx="5000124" cy="908098"/>
      </dsp:txXfrm>
    </dsp:sp>
    <dsp:sp modelId="{572C0EBD-BDA7-4524-B1B3-6C86D218E01B}">
      <dsp:nvSpPr>
        <dsp:cNvPr id="0" name=""/>
        <dsp:cNvSpPr/>
      </dsp:nvSpPr>
      <dsp:spPr>
        <a:xfrm>
          <a:off x="0" y="272696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0D912A-029E-4CA4-ABA8-C72983CC8155}">
      <dsp:nvSpPr>
        <dsp:cNvPr id="0" name=""/>
        <dsp:cNvSpPr/>
      </dsp:nvSpPr>
      <dsp:spPr>
        <a:xfrm>
          <a:off x="0" y="2726960"/>
          <a:ext cx="5000124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4200" kern="1200"/>
            <a:t>č</a:t>
          </a:r>
          <a:r>
            <a:rPr lang="en-US" sz="4200" kern="1200"/>
            <a:t>) mn</a:t>
          </a:r>
        </a:p>
      </dsp:txBody>
      <dsp:txXfrm>
        <a:off x="0" y="2726960"/>
        <a:ext cx="5000124" cy="908098"/>
      </dsp:txXfrm>
    </dsp:sp>
    <dsp:sp modelId="{A3699A97-7CF2-436B-AE06-35069309F5A3}">
      <dsp:nvSpPr>
        <dsp:cNvPr id="0" name=""/>
        <dsp:cNvSpPr/>
      </dsp:nvSpPr>
      <dsp:spPr>
        <a:xfrm>
          <a:off x="0" y="3635058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E91F5E-3873-41A6-B4CD-8CB5E4CE6E84}">
      <dsp:nvSpPr>
        <dsp:cNvPr id="0" name=""/>
        <dsp:cNvSpPr/>
      </dsp:nvSpPr>
      <dsp:spPr>
        <a:xfrm>
          <a:off x="0" y="3635058"/>
          <a:ext cx="5000124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4200" kern="1200"/>
            <a:t>ć</a:t>
          </a:r>
          <a:r>
            <a:rPr lang="sr-Cyrl-RS" sz="4200" kern="1200"/>
            <a:t>) м</a:t>
          </a:r>
          <a:endParaRPr lang="en-US" sz="4200" kern="1200"/>
        </a:p>
      </dsp:txBody>
      <dsp:txXfrm>
        <a:off x="0" y="3635058"/>
        <a:ext cx="5000124" cy="908098"/>
      </dsp:txXfrm>
    </dsp:sp>
    <dsp:sp modelId="{CF7D1A60-E342-426E-87F2-D8CBE4E0CBD6}">
      <dsp:nvSpPr>
        <dsp:cNvPr id="0" name=""/>
        <dsp:cNvSpPr/>
      </dsp:nvSpPr>
      <dsp:spPr>
        <a:xfrm>
          <a:off x="0" y="4543157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FB05E0-5021-4C9D-9EA7-09CD1716E3F2}">
      <dsp:nvSpPr>
        <dsp:cNvPr id="0" name=""/>
        <dsp:cNvSpPr/>
      </dsp:nvSpPr>
      <dsp:spPr>
        <a:xfrm>
          <a:off x="0" y="4543157"/>
          <a:ext cx="5000124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4200" kern="1200"/>
            <a:t>d) </a:t>
          </a:r>
          <a:r>
            <a:rPr lang="sr-Cyrl-RS" sz="4200" kern="1200"/>
            <a:t>м.</a:t>
          </a:r>
          <a:endParaRPr lang="en-US" sz="4200" kern="1200"/>
        </a:p>
      </dsp:txBody>
      <dsp:txXfrm>
        <a:off x="0" y="4543157"/>
        <a:ext cx="5000124" cy="9080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B5D5CE-3180-4912-8154-9C61DED6D522}">
      <dsp:nvSpPr>
        <dsp:cNvPr id="0" name=""/>
        <dsp:cNvSpPr/>
      </dsp:nvSpPr>
      <dsp:spPr>
        <a:xfrm>
          <a:off x="1600039" y="2396"/>
          <a:ext cx="1800044" cy="104790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a) </a:t>
          </a:r>
          <a:r>
            <a:rPr lang="sr-Latn-RS" sz="3500" kern="1200"/>
            <a:t>dmm</a:t>
          </a:r>
          <a:endParaRPr lang="en-US" sz="3500" kern="1200"/>
        </a:p>
      </dsp:txBody>
      <dsp:txXfrm>
        <a:off x="1651194" y="53551"/>
        <a:ext cx="1697734" cy="945598"/>
      </dsp:txXfrm>
    </dsp:sp>
    <dsp:sp modelId="{2FCEF91D-CF4F-41FB-85A9-8603450C074E}">
      <dsp:nvSpPr>
        <dsp:cNvPr id="0" name=""/>
        <dsp:cNvSpPr/>
      </dsp:nvSpPr>
      <dsp:spPr>
        <a:xfrm>
          <a:off x="1600039" y="1102701"/>
          <a:ext cx="1800044" cy="104790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b) km</a:t>
          </a:r>
        </a:p>
      </dsp:txBody>
      <dsp:txXfrm>
        <a:off x="1651194" y="1153856"/>
        <a:ext cx="1697734" cy="945598"/>
      </dsp:txXfrm>
    </dsp:sp>
    <dsp:sp modelId="{8D180EDB-C9D8-40FF-A468-AFB275BA43D0}">
      <dsp:nvSpPr>
        <dsp:cNvPr id="0" name=""/>
        <dsp:cNvSpPr/>
      </dsp:nvSpPr>
      <dsp:spPr>
        <a:xfrm>
          <a:off x="1600039" y="2203005"/>
          <a:ext cx="1800044" cy="104790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c) </a:t>
          </a:r>
          <a:r>
            <a:rPr lang="sr-Latn-RS" sz="3500" kern="1200"/>
            <a:t>d</a:t>
          </a:r>
          <a:r>
            <a:rPr lang="en-US" sz="3500" kern="1200"/>
            <a:t>m</a:t>
          </a:r>
        </a:p>
      </dsp:txBody>
      <dsp:txXfrm>
        <a:off x="1651194" y="2254160"/>
        <a:ext cx="1697734" cy="945598"/>
      </dsp:txXfrm>
    </dsp:sp>
    <dsp:sp modelId="{EC55C964-A330-4DE7-A2F3-554286F7690F}">
      <dsp:nvSpPr>
        <dsp:cNvPr id="0" name=""/>
        <dsp:cNvSpPr/>
      </dsp:nvSpPr>
      <dsp:spPr>
        <a:xfrm>
          <a:off x="1600039" y="3303309"/>
          <a:ext cx="1800044" cy="104790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3500" kern="1200"/>
            <a:t>č</a:t>
          </a:r>
          <a:r>
            <a:rPr lang="en-US" sz="3500" kern="1200"/>
            <a:t>) kim</a:t>
          </a:r>
        </a:p>
      </dsp:txBody>
      <dsp:txXfrm>
        <a:off x="1651194" y="3354464"/>
        <a:ext cx="1697734" cy="945598"/>
      </dsp:txXfrm>
    </dsp:sp>
    <dsp:sp modelId="{6B298A41-BA5F-4CA8-AE5E-83676271AEC1}">
      <dsp:nvSpPr>
        <dsp:cNvPr id="0" name=""/>
        <dsp:cNvSpPr/>
      </dsp:nvSpPr>
      <dsp:spPr>
        <a:xfrm>
          <a:off x="1600039" y="4403614"/>
          <a:ext cx="1800044" cy="1047908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3500" kern="1200"/>
            <a:t>ć )</a:t>
          </a:r>
          <a:r>
            <a:rPr lang="sr-Cyrl-RS" sz="3500" kern="1200"/>
            <a:t>дм.</a:t>
          </a:r>
          <a:endParaRPr lang="en-US" sz="3500" kern="1200"/>
        </a:p>
      </dsp:txBody>
      <dsp:txXfrm>
        <a:off x="1651194" y="4454769"/>
        <a:ext cx="1697734" cy="9455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1BE623-6C13-4ED1-8D54-7B79404BB207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a) cn</a:t>
          </a:r>
        </a:p>
      </dsp:txBody>
      <dsp:txXfrm>
        <a:off x="0" y="431616"/>
        <a:ext cx="2561209" cy="1536725"/>
      </dsp:txXfrm>
    </dsp:sp>
    <dsp:sp modelId="{751BED29-A6CB-470F-8587-55FDA7A46EF2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b) ctm</a:t>
          </a:r>
        </a:p>
      </dsp:txBody>
      <dsp:txXfrm>
        <a:off x="2817330" y="431616"/>
        <a:ext cx="2561209" cy="1536725"/>
      </dsp:txXfrm>
    </dsp:sp>
    <dsp:sp modelId="{BE09A32B-4465-459F-9620-A8DC73C90C43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c) cm</a:t>
          </a:r>
        </a:p>
      </dsp:txBody>
      <dsp:txXfrm>
        <a:off x="5634661" y="431616"/>
        <a:ext cx="2561209" cy="1536725"/>
      </dsp:txXfrm>
    </dsp:sp>
    <dsp:sp modelId="{4F9D7D94-FD09-439E-84DD-D5D1C2505001}">
      <dsp:nvSpPr>
        <dsp:cNvPr id="0" name=""/>
        <dsp:cNvSpPr/>
      </dsp:nvSpPr>
      <dsp:spPr>
        <a:xfrm>
          <a:off x="1408665" y="2224462"/>
          <a:ext cx="2561209" cy="1536725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5600" kern="1200"/>
            <a:t>č</a:t>
          </a:r>
          <a:r>
            <a:rPr lang="en-US" sz="5600" kern="1200"/>
            <a:t>) cmm</a:t>
          </a:r>
        </a:p>
      </dsp:txBody>
      <dsp:txXfrm>
        <a:off x="1408665" y="2224462"/>
        <a:ext cx="2561209" cy="1536725"/>
      </dsp:txXfrm>
    </dsp:sp>
    <dsp:sp modelId="{1231EC23-F2BF-448D-A4B9-D7BDC94C9F9E}">
      <dsp:nvSpPr>
        <dsp:cNvPr id="0" name=""/>
        <dsp:cNvSpPr/>
      </dsp:nvSpPr>
      <dsp:spPr>
        <a:xfrm>
          <a:off x="4225995" y="2224462"/>
          <a:ext cx="2561209" cy="153672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5600" kern="1200"/>
            <a:t>ć)</a:t>
          </a:r>
          <a:r>
            <a:rPr lang="sr-Cyrl-RS" sz="5600" kern="1200"/>
            <a:t> цм</a:t>
          </a:r>
          <a:endParaRPr lang="en-US" sz="5600" kern="1200"/>
        </a:p>
      </dsp:txBody>
      <dsp:txXfrm>
        <a:off x="4225995" y="2224462"/>
        <a:ext cx="2561209" cy="1536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sr-Latn-RS" sz="4200">
                <a:solidFill>
                  <a:srgbClr val="FFFFFF"/>
                </a:solidFill>
              </a:rPr>
              <a:t>Digitalni kviz – Skraćenice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algn="l"/>
            <a:r>
              <a:t>2. razred · Srpski jezik</a:t>
            </a:r>
            <a:endParaRPr lang="sr-Latn-RS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sr-Latn-RS" sz="3500">
                <a:solidFill>
                  <a:srgbClr val="FFFFFF"/>
                </a:solidFill>
              </a:rPr>
              <a:t>1. Šta znači skraćenica OŠ?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25D73DB-98CF-6711-1F35-8047617BEA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630505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pl-PL" sz="3500">
                <a:solidFill>
                  <a:srgbClr val="FFFFFF"/>
                </a:solidFill>
              </a:rPr>
              <a:t>2. Šta znači skraćenica dr?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3D01CE0B-0E91-84F3-8EB0-4701C6F33F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161780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pl-PL" sz="3500">
                <a:solidFill>
                  <a:srgbClr val="FFFFFF"/>
                </a:solidFill>
              </a:rPr>
              <a:t>3. Šta znači skraćenica str.?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4719360-E13C-9B41-F730-1E64814495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256413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pl-PL" sz="3500">
                <a:solidFill>
                  <a:srgbClr val="FFFFFF"/>
                </a:solidFill>
              </a:rPr>
              <a:t>4. Šta znači skraćenica itd.?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46CF407-6EF2-1B46-0EE0-934A800319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4030663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pl-PL" sz="3500">
                <a:solidFill>
                  <a:srgbClr val="FFFFFF"/>
                </a:solidFill>
              </a:rPr>
              <a:t>5. Koja je skraćenica za metar?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F4FCE2-0BEB-80D4-0D9A-0B8FA6770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265297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pl-PL" sz="3500">
                <a:solidFill>
                  <a:srgbClr val="FFFFFF"/>
                </a:solidFill>
              </a:rPr>
              <a:t>6. Koja je skraćenica za decimetar?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6F7417-A517-D912-ABAC-204767A534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58662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pl-PL" sz="3500">
                <a:solidFill>
                  <a:srgbClr val="FFFFFF"/>
                </a:solidFill>
              </a:rPr>
              <a:t>7. Koja je skraćenica za centimetar?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87EDC49-A41A-3969-91E8-E187F21910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63808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174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Digitalni kviz – Skraćenice</vt:lpstr>
      <vt:lpstr>1. Šta znači skraćenica OŠ?</vt:lpstr>
      <vt:lpstr>2. Šta znači skraćenica dr?</vt:lpstr>
      <vt:lpstr>3. Šta znači skraćenica str.?</vt:lpstr>
      <vt:lpstr>4. Šta znači skraćenica itd.?</vt:lpstr>
      <vt:lpstr>5. Koja je skraćenica za metar?</vt:lpstr>
      <vt:lpstr>6. Koja je skraćenica za decimetar?</vt:lpstr>
      <vt:lpstr>7. Koja je skraćenica za centimetar?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Tatjana Ljubomirovic</dc:creator>
  <cp:keywords/>
  <dc:description>generated using python-pptx</dc:description>
  <cp:lastModifiedBy>Tatjana Ljubomirovic</cp:lastModifiedBy>
  <cp:revision>2</cp:revision>
  <dcterms:created xsi:type="dcterms:W3CDTF">2013-01-27T09:14:16Z</dcterms:created>
  <dcterms:modified xsi:type="dcterms:W3CDTF">2025-11-20T08:34:45Z</dcterms:modified>
  <cp:category/>
</cp:coreProperties>
</file>