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396390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4244" y="-34538"/>
            <a:ext cx="4991553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66395" y="-23905"/>
            <a:ext cx="5028938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0164" y="-23905"/>
            <a:ext cx="5028938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1806" y="895483"/>
            <a:ext cx="4339674" cy="3011190"/>
          </a:xfrm>
        </p:spPr>
        <p:txBody>
          <a:bodyPr>
            <a:normAutofit/>
          </a:bodyPr>
          <a:lstStyle/>
          <a:p>
            <a:r>
              <a:rPr lang="sr-Cyrl-RS" sz="4700" dirty="0">
                <a:solidFill>
                  <a:schemeClr val="bg1"/>
                </a:solidFill>
              </a:rPr>
              <a:t> Властите и заједничке именице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9702" y="4142096"/>
            <a:ext cx="4003883" cy="1055142"/>
          </a:xfrm>
        </p:spPr>
        <p:txBody>
          <a:bodyPr>
            <a:normAutofit/>
          </a:bodyPr>
          <a:lstStyle/>
          <a:p>
            <a:r>
              <a:rPr lang="sr-Cyrl-RS" sz="1700" dirty="0">
                <a:solidFill>
                  <a:schemeClr val="bg1"/>
                </a:solidFill>
              </a:rPr>
              <a:t>Татјана Љубомировић</a:t>
            </a:r>
          </a:p>
          <a:p>
            <a:r>
              <a:rPr lang="sr-Latn-RS" sz="1700" dirty="0">
                <a:solidFill>
                  <a:schemeClr val="bg1"/>
                </a:solidFill>
              </a:rPr>
              <a:t>II </a:t>
            </a:r>
            <a:r>
              <a:rPr lang="sr-Cyrl-RS" sz="1700" dirty="0">
                <a:solidFill>
                  <a:schemeClr val="bg1"/>
                </a:solidFill>
              </a:rPr>
              <a:t>разред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187321" y="3578317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6" name="Rectangle 405">
            <a:extLst>
              <a:ext uri="{FF2B5EF4-FFF2-40B4-BE49-F238E27FC236}">
                <a16:creationId xmlns:a16="http://schemas.microsoft.com/office/drawing/2014/main" id="{5FEF463D-EE6B-46FF-B7C7-74B09A96C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11A27B3A-460C-4100-99B5-817F25979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316" y="1498602"/>
            <a:ext cx="3302509" cy="3940174"/>
            <a:chOff x="827089" y="1498602"/>
            <a:chExt cx="4403345" cy="3940174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5450488-7F33-43E4-B4DA-CAB50A1CC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id="{EE5154B2-BEF9-4C08-B6B1-9DED9F17C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bg1">
                <a:alpha val="86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095" y="2023558"/>
            <a:ext cx="2640949" cy="2491292"/>
          </a:xfrm>
        </p:spPr>
        <p:txBody>
          <a:bodyPr anchor="t">
            <a:normAutofit/>
          </a:bodyPr>
          <a:lstStyle/>
          <a:p>
            <a:r>
              <a:rPr lang="ru-RU" sz="3500"/>
              <a:t>Вежба 1 – Подвуци властите именице</a:t>
            </a:r>
          </a:p>
        </p:txBody>
      </p:sp>
      <p:sp>
        <p:nvSpPr>
          <p:cNvPr id="409" name="Freeform: Shape 408">
            <a:extLst>
              <a:ext uri="{FF2B5EF4-FFF2-40B4-BE49-F238E27FC236}">
                <a16:creationId xmlns:a16="http://schemas.microsoft.com/office/drawing/2014/main" id="{30B5ED20-499B-41E7-95BE-8BBD31314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0316" y="4258080"/>
            <a:ext cx="3302508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0" name="Freeform: Shape 409">
            <a:extLst>
              <a:ext uri="{FF2B5EF4-FFF2-40B4-BE49-F238E27FC236}">
                <a16:creationId xmlns:a16="http://schemas.microsoft.com/office/drawing/2014/main" id="{35A51D22-76EA-4C70-B5C9-ED3946924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0316" y="4258080"/>
            <a:ext cx="3302508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4381" y="1311088"/>
            <a:ext cx="3957637" cy="432726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>
                    <a:alpha val="80000"/>
                  </a:schemeClr>
                </a:solidFill>
              </a:rPr>
              <a:t>Подвуци властите именице у низу речи:</a:t>
            </a:r>
          </a:p>
          <a:p>
            <a:endParaRPr lang="ru-RU" b="1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ru-RU" b="1" dirty="0">
                <a:solidFill>
                  <a:schemeClr val="tx1">
                    <a:alpha val="80000"/>
                  </a:schemeClr>
                </a:solidFill>
              </a:rPr>
              <a:t>Никола, пас, мачка, Србија, Ана, река, Дунав, учитељица</a:t>
            </a:r>
            <a:r>
              <a:rPr lang="ru-RU" sz="21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96" y="1040837"/>
            <a:ext cx="3566211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558" y="1029607"/>
            <a:ext cx="3566211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970" y="934855"/>
            <a:ext cx="3566211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776" y="1877492"/>
            <a:ext cx="3022599" cy="3215373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Вежба 2 – Заокружи заједничке именице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396390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1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393" y="457812"/>
            <a:ext cx="685923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393" y="457812"/>
            <a:ext cx="685923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232" y="4946663"/>
            <a:ext cx="239955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232" y="4946663"/>
            <a:ext cx="239955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6151" y="1130846"/>
            <a:ext cx="3912879" cy="4351338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Заокружи све заједничке именице:</a:t>
            </a:r>
          </a:p>
          <a:p>
            <a:endParaRPr lang="ru-RU">
              <a:solidFill>
                <a:schemeClr val="bg1"/>
              </a:solidFill>
            </a:endParaRPr>
          </a:p>
          <a:p>
            <a:r>
              <a:rPr lang="ru-RU">
                <a:solidFill>
                  <a:schemeClr val="bg1"/>
                </a:solidFill>
              </a:rPr>
              <a:t>Ниш, школа, дечак, Лука, река, Милица, град, Марко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59174" y="6139464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A99050EE-26AF-4253-BD50-F0FCD965A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213" y="575361"/>
            <a:ext cx="428045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8452"/>
            <a:ext cx="3731078" cy="3587786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Вежба 3 – Напиши велико слово</a:t>
            </a:r>
          </a:p>
        </p:txBody>
      </p:sp>
      <p:grpSp>
        <p:nvGrpSpPr>
          <p:cNvPr id="361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9836" y="1193254"/>
            <a:ext cx="968730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63" name="Graphic 212">
            <a:extLst>
              <a:ext uri="{FF2B5EF4-FFF2-40B4-BE49-F238E27FC236}">
                <a16:creationId xmlns:a16="http://schemas.microsoft.com/office/drawing/2014/main" id="{D0C78466-EB6E-45A0-99A6-A00789ACD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E99F76E4-5DFD-4DBE-B042-66FBCD118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id="{5468B3A9-705E-43C3-A742-0619B0D8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9D439AD-5D67-497C-B831-D17FC3E592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3F54BF2-C71C-45C5-9408-3B5E011B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BBABE17-DB56-44AB-934B-63C07C79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B483D20-A128-4076-AF54-88646172B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EFA818-FDDA-49E9-B11F-E9DC1854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1F8728-F8F7-4828-A718-A15E7663E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DA1F73F-AA1D-41D7-BAAB-292FD94A3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9441DEA-C85E-4B9C-A48D-8437854C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5EBAA20-1368-4495-8D7C-820FAD8EC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FB92591-626C-4D2B-A3E6-EC8742D67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392448D-513F-4528-9D8D-A15198204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1946BAE-1546-4EA4-A108-A799BF5D2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2A8EC93-6A35-4D37-A8CB-59362BF87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FC3ECA2-E914-4D83-ABF9-B9FFD96E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12B1108-9AAC-4F10-A64F-0D6963E5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84CDA0C-B2AB-4791-83B1-C053C061D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857BF6B-E0CA-49C0-8827-B44CE8B9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D7B06A7-ADDF-4F27-B11F-08422FC18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B0DA6C-71D7-4FCB-AE4C-035E0ADB5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B078173-ADFB-480D-91A4-4D71C0109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AA4027A-C97B-4C9A-B04C-EBE21122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06DA92D-C6D0-4C7D-98CF-D9576912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6601653-3941-4C9B-BD39-62EECE23A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BC4A394-4FFE-4BFE-9A59-2B624E07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EB4EABA5-FDCF-4F6F-8FF1-6FDFF5058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0F3C940-2320-488A-B24C-AB0A4FB5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525BA82-37D8-47ED-AFF6-AE57124A4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2D78955-C80F-4DA3-83AA-D28A5A6F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C23DAAC-7C06-4012-8CBB-8E3126B6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0D19F80-DC80-49EC-8EDD-7889092C1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1F50BB3-EA39-4693-BAE1-1101EF0A41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0EFD45B-69A8-47F6-A5BF-779F7EB49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E53C464-7272-4EBC-830B-CB29A9698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6BF10CE-C2AD-487A-9402-8D5C746EC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064C7FE-F8EB-47EF-97FA-348A52059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991C553-06A1-4F26-BBBC-80F7E11E7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CE9C081-2191-4C84-956E-F106BB015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92F6F03-BC34-40C6-8F17-7A169CD72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5101B80-7351-4F0F-AB7D-3E40B4D26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570EE1D-95AC-4660-8E96-7C8A36FEB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85D9A56-2D15-4E0A-B981-E168F090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8D0BA2F-9273-4EAA-AD17-C4EFE1140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12CC54E-7976-4DC9-984C-45C2A23A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8A3FC72-9FF9-41F6-97E0-45A0FEE94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8918C16-C9B6-40D5-93A0-DB547B644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05612C6-4858-4854-A3D3-90CF1E1C7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8E88D77-C726-4008-849C-DA7361F8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4CFE7CA-C955-4365-90C3-6272CB9A3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38B43FC8-B81C-490A-A346-4C6235DA8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14D0221-0C97-4C71-B535-7506956EF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D0C44EA-BD25-49A3-9EB8-9D8DED7C1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3C9CCF2-15CC-4F7D-87F5-7FFEBAC9C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AA321D8-1D2C-472C-A2DB-EBB74498D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4680C1-4BB5-45DB-A558-82514418C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94F4CEF-82DD-4CFB-8EE3-4AB115F6A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F186C9C-C620-4426-A674-E40F808F6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929942C-BA3F-40EF-94DD-4A5C22C5B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D234974B-3555-465B-95A7-1C63CE738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E38F9FD-48AC-4C3E-9E75-D1C0B555E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AA72E26-5C3D-4231-9042-E00AE43E8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84433D-3C9E-4C19-A801-D51CF3064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ADB0C3D-A021-4F40-93B3-76B61334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1781C18-F408-401D-8A86-99FFBB989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9D958D9F-E4B0-48B1-ADA4-3053AFB5D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3EFCD46-F0FB-499C-81B9-3508FE5C8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B6A130F-CB85-4BDA-8DDF-8DAAB2F7D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359DA40-CA94-4B1F-9BE6-C800BEEC7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3304FCD-8DAD-4BC8-A16E-84DDCA07F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BCB4864C-8F67-4BE7-89CC-664EA25EC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45F543D-67FC-4640-A2A1-69DA6D052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BDB2A9C-60E5-4F7E-BA2B-4DD1595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2B10DA2-D88E-4952-BDB5-102E61B4B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C5F5BED-3698-4F52-9977-D8CA2DC03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19CCEBC-AD20-45B2-A751-42B40BB31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A978AD9-9A35-4B89-B3BC-61E54AD9E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77D8C808-AFC9-42DD-B253-004890379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ECD0BF1-7C64-407E-8306-4C447B1D32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53B0F94-AC35-4CB2-878D-1DC7D68BE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8EA50C2-BB5F-4368-AA91-67B207C1A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E45A7FE-0A45-45F6-8417-EBDA5A12D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A8B8DC8-F88C-432E-A8C2-8D13FE874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02C5430-233D-49F7-B852-181D2B2F6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6DB286F-9E15-441C-8697-57007B76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34DC0EE-15B7-44AE-A7DC-8B5E22688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FBE9900-F640-4248-9C4C-EDBE5E00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7FF04AF-F86B-49F8-AAB5-DA696591A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10DCFEA-4572-47A3-A6BE-7B21F575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42ED8E-CCC8-478F-9EF4-625B63307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46DF8F4-DF09-4E6C-887F-C9269E56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FF3916E-5C82-4956-A88B-81BFAC91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E5CF7AE-ED45-4AB5-9AEB-56FC964BF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7CFB132C-BEB1-4897-B1A4-97422811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EE49F21-E336-41BC-8256-85A9AB597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C62510EE-BDCD-4393-9AD7-2D0C9A722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2420F94B-4F00-4C6C-97E3-BA5B5E687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E712560A-A110-4132-85D5-21BBBFA8C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1E3102B-23D5-43AE-A67D-583AAA52B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9D5ABE4E-EB80-423C-BBCE-9C1B77D9B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EB8CCC5-38F5-4892-A00B-14B645BBD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860175F-F7D5-4464-AD61-5B435528F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E28C20B0-98AA-4A5B-8CE1-236A3F6CA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56719F-13F0-4B75-8C04-DAACD8FD8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B30555DA-285C-4859-83DE-B16FF6DB1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7AF00E9-C8D6-41C4-9703-5468F5163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07F88BD-A2E8-4F25-BB43-9372C6C9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DFAE35DA-8283-4F4B-8C00-FF8EFE39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340DEBE-A255-48E2-B7B2-AE881651C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E968FB9-507A-4F2E-B346-15995081B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4DA99BD8-9C2B-46BF-AA27-ED405540D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C84F67-D2C2-48DF-8537-DF99C6024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F5CAEB9A-26A6-4FBF-916B-19FC9B0BF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E4DEDE1B-4819-4E4B-849E-330D7DF56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C441B73E-F19C-4313-8F46-F600603B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14FE805-EF51-4859-A6DF-CF75F9A0F5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624CF2A5-BD9E-4570-8560-063BC70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BEC415C-7946-43B2-9AC8-348B6B5CD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1B615AD5-3365-43D4-8E16-377A2A2F9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9D184DFD-DD33-491E-90FF-6E4ECA2668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1B62FE1-0262-4B09-ABEA-8AA010137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20C539C6-FAA9-4EBE-93D9-1F946E144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8C6EF3FF-09E5-4099-A49B-CA364A6E8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C5E06F-8F1E-4771-AAE4-B34B1D6A3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38D5AE9-76CC-4AE4-B026-656EDCB01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0F1A9B9-52AB-4527-BD4A-1802F7C96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6A57D78-C020-4EEF-971D-0C880288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666D7A3-5ABF-4EDE-A0C5-F2099B2D8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BC460A-E0FF-4658-A2FD-A3AF4D51D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26467CC2-3AB3-4D37-8323-385B7399F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63A1F58-33CE-4EDF-B902-3F43F69DA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DDCFAB2F-7E88-4A57-999A-2506A1FE7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571BEB66-3787-441F-BB54-80C05C6F1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641DC095-611E-4979-8664-6C0EB878F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10B9ECF-D859-4919-A9D6-3208548F0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FBC31D4-7E98-452C-8A87-822DE0432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302346C-F328-435B-87ED-447C6F854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B94F507E-9E94-432E-AE8A-A6CB2C5D0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1FFAC4F0-FD7F-4943-B60E-E276F8B23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A8A5D871-92FD-43C3-BF94-0B524FA7D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6A79A241-1665-453E-ADD4-18892D4F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81EABE18-4189-4E07-93C9-9B76673E3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658A0EE-6F09-4EF7-B5E7-F23A556B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5EB019C-C95B-4DE3-BD17-DC20F8007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948B3ED-79C1-47C8-B712-0BFB5536C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3387DB9-900B-422D-90F7-C5C7EB5D5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48FDCCF3-E6D6-4CD0-9D47-02FE785C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BC14E8F6-33F6-47CE-9A24-EA71D7149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78CC38F-63FC-4552-B17B-8D79D3C8F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89042823-A002-49CE-B03D-ED1291DC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96EFC6CE-198B-489B-B1EE-72CE84262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9FEA23D-54D9-45D7-9325-1E2F638C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DB04EE3-370F-49CE-BCFE-C2999C3CF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8BCBCC34-797D-41A8-8AD1-7E03E1BBF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AFF5C1F8-0EDE-4835-89E6-1FCB2EA39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6171D504-6300-457C-AFCC-064DBB3FC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62ACE739-C8C4-4495-B04C-C3AFC4481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3F4771CD-CDCA-4FFE-8EF5-E42D1781E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A10C0BFE-A8F9-4E21-9DFD-37A4D26C6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D8D4EF9-4EF7-4538-A4AE-439F9335E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E0500AB-5662-43B9-95C2-2EC80CC54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84021AD-A6A2-4CDA-A953-72FBA7598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FD1FBF47-CAC8-4385-9DC7-C9BB6167E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BAEE482-005F-4288-8D66-09EA246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C5DCF49-33DE-4AFF-818E-42F59F280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66903F3-208B-46D5-925B-254DC742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550D219-E342-4A38-BB89-575C1EE7A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B5485FC-95D0-4660-9594-2C9BD3B7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EA358DA-C7E8-4DF8-B7D6-CC582956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990E8BB-4369-4845-8436-A6F3FE1D1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D6C050C5-1951-434B-A7FE-D271E73F8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id="{773717CC-ECEE-4ABF-BA61-C59F4680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A4FAE41-62DF-4B8E-BD66-8EC206E0E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564C7F1F-5546-40DC-A16B-C9A3E4577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45583216-FC24-4B75-9703-DBEC401FF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FD0A70D-2E7E-4048-8145-0F45EDBBC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B703C78E-D176-4455-B7B5-2DB4F418D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AD23B98E-D1FB-4BD9-BA4A-060BC8266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1541992-EEDB-4D6B-BDA9-B66E58A17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08072B3B-B852-4186-ACFE-F61425132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7B5DD2CA-BCBA-4F3E-B472-84006768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7335DFE-05E4-4D45-B035-1D85E7648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ADCF9375-A092-491A-960D-A4DBB376C3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95341599-7E99-490F-9AF8-07EAE5C8D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1C55EB0-818A-46E6-8D53-550310029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19B036C-5BD8-4F3B-8935-96D50F410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445880-106C-4DC8-A250-D132F0D6F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952AA1DD-5DBE-43CD-9B85-63C762692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A412466-ED73-4944-83CE-224B1769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807E195A-10DB-494C-A547-E1D0C6F61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4CD4AECE-734D-4B90-984F-B2ABFA2B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927072E-8001-4AD1-A4C4-2EDBA3BF8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9D6F50-E593-46A3-81D8-73389276B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A96E600-84B4-452B-AE40-295FC5807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CBBA17AC-C1AB-4BFC-A051-457275D1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488E850C-90D5-4D0F-A57D-7809327EF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F98D808-AB13-4D8D-B4C5-9D321534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95AFFBC0-FF37-4117-86FA-21ABDA17A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ED0AC42A-17B0-4154-968C-CAE2A04C2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4A7A31A0-8490-4B9D-B9CC-7FF28053E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8188899C-6A74-43D8-B36C-F86B278C8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1537EAA6-95B6-4674-A7B9-40F9AB7F59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F4B29507-C08F-4764-B703-0EB33A0FA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4200E500-6A99-47FC-A30F-FA4C85DA8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9558677C-76AD-451F-AEEE-C5FEE417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79E472E5-A81A-44E7-AEBA-C3A59349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5CD54F54-9E41-4635-A533-6CC6515E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B22D6F46-74C0-49D9-8CD8-BC125E973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C6FAA6EC-EDF6-4522-ACD8-8D4F7FF87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5F8364DC-ED1A-482D-A418-7941B199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1896D361-70A8-4528-940B-F306550F8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4D1CB00A-0CE1-4E25-ADCE-9562845F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E1B6761E-B7C6-4218-B95F-F6DEC0066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CA081177-DAC3-4667-91A1-4CC885D4A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435007DC-BB8D-43BA-9598-AE79AA262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46628B8A-02EC-44EF-B52C-5EBAFBCF9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2DACEC99-8F4C-495C-8EAA-670A3A02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C8EFEAD4-1425-4357-9D8A-F326DABC6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FDA70E94-A082-47D4-B4F8-142AEF1D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10E96E8A-1EEA-4F1D-8CFE-12DC9B9E7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B12D7CC4-A548-4FF7-A6B2-9151CFA9E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CB3F1C68-B597-4669-87F8-C80124ABE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A57037D2-0958-4F34-815F-C8CA7F86A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30AF3969-3F11-4157-B4B9-33B131462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51D613E3-18F5-4426-ADEB-DEC123E16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C25548-A3A9-4018-A29B-6972D353F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7EDE6372-94D2-435D-BD43-A20072D8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729575A6-77E2-4199-8F0A-27C89330A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12EB506D-59AD-4011-80F8-36A2BDB9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92FD46FA-14EB-46A2-B4A3-ECD1F49BA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1CD84E07-49A9-40E3-B34C-91C156C9C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F3090306-C384-44A0-8C38-77397133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3515E97E-31A4-4273-AB55-8EAD74CB9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792F63CA-0494-43E2-A0AA-37C35C832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5389A040-E4CC-4CE7-8B9F-40ECA9ACE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1BA51B23-705C-49BE-B606-8A9B623E0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B16EF17A-F451-4B5B-9052-33A9116E9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1B20B7D1-27D7-4E1A-A317-E9E7A105A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E3FADAF-FD1D-45B2-A40D-EBDD536E7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301257BA-BCE2-4479-A04F-A9DBFAF9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619D0ABC-04D9-405A-A52F-5EEC01762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23AE5C7-608A-47A7-B7A1-55662B70B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957BDA1A-3081-45EB-A31E-3F98EC6DC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683DDA50-C794-4DC5-8297-CFDEB8DC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A42024A-A832-4635-9CE6-B968232CE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564D00AA-3E68-4F56-80A0-08D5DFFB6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D988A711-E3E8-4172-AFE1-60E93FF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7A89FF34-EE34-461C-A3EF-73AC3801B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80D55E43-BE59-444D-B32B-9C0306A12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639C823F-B16B-4DF7-BA6E-0D832AAB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2E623C08-172F-41EA-90CB-59ED0D583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94C0577F-0FF9-47D5-8C6D-FC7B4CC3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30C80E9D-7909-4C52-ACAD-80FF874F9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2B9598CE-4E74-4A54-BAB8-59379D211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7188EAA-47E1-4B73-8682-C74A0421B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36900E8B-61F2-411F-B29F-A9CDC6E81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0A25598A-334A-487D-9604-4753EAE81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C8DBE472-045A-491C-AB7C-4153EE2B0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2F6DD374-5D5F-48BB-8135-8F37EE2C2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86B8A5A-00D0-4291-937B-931B3F19C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89C10BFA-8067-495D-810E-1F4085F7B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51F94E69-8294-4AB3-A457-3BD4ACF08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AD2859C5-45C5-4EE2-8272-0FA7A0235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14AFB321-1B9D-41AF-9686-8C689A3F4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5C4403F4-D893-4E4C-8DFE-E79AE6A62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BA894316-677B-4B51-AF19-0D3FAF96A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07FDE9AD-8F5A-44B0-AC7E-30148150D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A4D0E6BA-489D-4EA4-994E-225F7D07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7EDFBCCB-EC92-4860-BBDB-2EC6355FE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459DBA8E-2EB0-4C51-A161-2C595B89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FB1BA285-9A95-49B7-A098-F38400D92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D29C405E-90F5-4AB5-8B5F-3CA2F1815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F7214FFD-3321-412F-9CA5-4BC6E874F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5F16C3D8-64A1-443D-92A7-EA97518A6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E4EFAB9-436A-4B6B-A16B-8DA3F614A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037DDFC3-D7A5-443D-8417-D723296D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253AC142-F4B4-47E8-BBEE-F7D0F8547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890AAA82-94E2-41D0-AE92-9C87195CC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FD33B856-EF4E-40FC-BDA0-9E26203D0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24AEBF58-C8A2-4D00-9AFB-B5012AEA3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21270E55-4211-4529-BDC3-29B80BDF5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16DD7E91-EFBB-4DD7-B30F-4A13C20BE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96260F31-66FB-4E2C-801E-701C2B859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B5FEE1C9-3961-4400-AD3E-B5AD93A47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34E1BE05-269F-4A13-99FE-2A973A0E7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2D591FBD-65C6-46C4-AF19-875D652DC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85F7E635-CB45-4346-BBFB-10FF0576A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3BDAC885-F0B3-4D66-8587-438465298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3427A7E1-71C9-42CC-9CAF-53642DC4D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20BF60C4-2E5D-473E-96B6-D22BB8536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C4703732-1088-4448-ACC0-D8BD901B2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6777D706-23BF-4962-98D3-D5AE7DF4E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783FF777-4C59-44D0-9441-2B40E0A70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2037F33C-65F4-44B6-9CB2-D32D1552C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E73BA403-F3FD-4D76-A516-5698375D6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0AF0D29B-415A-4327-A4B4-B5DC8F0AC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374A9388-F55E-4F94-817D-5BFF0B59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30C52183-F223-4E0A-B713-C91589CEB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A6BEE030-DC6B-4CB1-A01B-95CC82552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2D41CF67-37BB-443C-85CF-2A05174F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65A449CF-396F-45B8-B268-6824A4E89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9C20A7EF-7013-4D6C-ADD8-868A931DF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F787692C-3BA9-4D4D-82F8-E497797AA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A6D539D6-A55E-40F5-83AC-A77340524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D4D7922F-CA55-4202-B99F-ED303E704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4120C846-A602-4B6C-9C07-11D2B0F8A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84B5D527-4684-45F5-84CE-73642492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FF31CF21-8169-4D45-A115-9CF8D371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DA8762B9-9CD8-4676-93F5-6C9358A94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A183E80A-70D1-4F52-A92D-D396648CC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83FBB0F7-E17E-4890-9B66-3625BA146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708E7BF1-2D4D-44AB-A5CC-0ED91B84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4B468C4E-6F63-4172-AE1F-8965744D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974C7149-F567-4D55-8F48-511DCF3A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54A551FA-7E10-4D28-9A10-B9A06C078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1D04F3C0-CE2C-4B8D-A5BD-0E994FD8D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D2EA9230-DD52-48A9-B268-56744EA50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043A05F5-A8CF-4D01-AF12-95D1ECAE4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1F47C6BC-BD1A-4291-B018-05E5A72E4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E5B89844-FD17-4048-A3F5-35E390C6E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B5593F34-8B0E-4D34-9781-B594E2F5D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4428E4BB-2263-4D19-8254-C9B54B856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2366216E-6EA2-4872-8370-C5EC2252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D66F8E3F-BF33-4F99-A1F0-EB5885BF2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EB506747-ED9D-43EA-BD67-DF79718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AC803CE8-FFF7-40EA-AF62-102724C3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7EF6FFCA-06CC-4395-AEB0-425719A42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0D95F285-AAC0-4F32-8665-2677878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8DFCCA2E-BF12-4D26-A5A4-A03387546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2ABEAC60-6AC3-4D6A-95F9-2E79F6BE0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FA6015B7-49FE-4729-B2F4-585F0F305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D611DEB1-76FE-4625-9449-88E52D15F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97F031C1-1AA7-4CA7-ADD3-E0577626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96F5D0CB-22E6-4536-8403-F42527F31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A32718AB-7401-4F66-9C77-E06C3CF7C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85B6B5F1-D1E4-45A3-8117-348D02D2A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534869FD-184C-42DB-B9DA-293DB67E5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A781504F-CAFD-4201-B288-8B4A809B4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D9FC8348-2BA6-4631-8AA7-D63CD898C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C1AF95A2-64EA-45E2-A43B-1EBD56910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CFC80050-240D-434A-BFCB-DE4DA4FAF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952" y="1130846"/>
            <a:ext cx="3731078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Допуни речи великим словом:</a:t>
            </a:r>
          </a:p>
          <a:p>
            <a:pPr>
              <a:lnSpc>
                <a:spcPct val="90000"/>
              </a:lnSpc>
            </a:pPr>
            <a:endParaRPr 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...иш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...л</a:t>
            </a:r>
            <a:r>
              <a:rPr lang="sr-Latn-RS" dirty="0">
                <a:solidFill>
                  <a:schemeClr val="bg1"/>
                </a:solidFill>
              </a:rPr>
              <a:t>e</a:t>
            </a:r>
            <a:r>
              <a:rPr lang="ru-RU" dirty="0">
                <a:solidFill>
                  <a:schemeClr val="bg1"/>
                </a:solidFill>
              </a:rPr>
              <a:t>ксандар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...рбија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...</a:t>
            </a:r>
            <a:r>
              <a:rPr lang="sr-Cyrl-RS" dirty="0">
                <a:solidFill>
                  <a:schemeClr val="bg1"/>
                </a:solidFill>
              </a:rPr>
              <a:t>у</a:t>
            </a:r>
            <a:r>
              <a:rPr lang="ru-RU" dirty="0">
                <a:solidFill>
                  <a:schemeClr val="bg1"/>
                </a:solidFill>
              </a:rPr>
              <a:t>на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chemeClr val="bg1"/>
                </a:solidFill>
              </a:rPr>
              <a:t>...</a:t>
            </a:r>
            <a:r>
              <a:rPr lang="sr-Latn-RS" dirty="0">
                <a:solidFill>
                  <a:schemeClr val="bg1"/>
                </a:solidFill>
              </a:rPr>
              <a:t>a</a:t>
            </a:r>
            <a:r>
              <a:rPr lang="ru-RU" dirty="0">
                <a:solidFill>
                  <a:schemeClr val="bg1"/>
                </a:solidFill>
              </a:rPr>
              <a:t>тко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606" y="1187311"/>
            <a:ext cx="3817164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14848-248A-47DD-88E0-95099D951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975" y="1178924"/>
            <a:ext cx="3817164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18BDA89-0D2C-4C4E-99F6-D7A220F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7840" y="1130846"/>
            <a:ext cx="3779606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aphic 38">
            <a:extLst>
              <a:ext uri="{FF2B5EF4-FFF2-40B4-BE49-F238E27FC236}">
                <a16:creationId xmlns:a16="http://schemas.microsoft.com/office/drawing/2014/main" id="{6B67BE95-96EF-433C-9F29-B0732AA6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280" y="1424181"/>
            <a:ext cx="1016653" cy="503582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D324976-1596-4B76-A61C-5626816B24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44DEF24-FB22-48A2-8257-B97AD7E1A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7CE98B01-ED41-482F-AFA1-19C7FA7C0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01876" y="629793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B9CABDD0-8DF6-4974-A224-9A2A81778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01876" y="629793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4">
            <a:extLst>
              <a:ext uri="{FF2B5EF4-FFF2-40B4-BE49-F238E27FC236}">
                <a16:creationId xmlns:a16="http://schemas.microsoft.com/office/drawing/2014/main" id="{D6E8B984-55B9-4A62-A043-997D00F0A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49521" y="5188771"/>
            <a:ext cx="807591" cy="1076789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4FAF4A8-82EB-4F6F-B601-43EBF0BD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6F2473F-E069-4558-9B41-E285BBE03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C9A4A76-2C9F-486C-9663-6A30A022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8431DC7-D4CB-479A-AFA4-5B0C597A2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0755DA1-6F28-4612-A4A7-B915468C6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616ED79-5475-49E6-A5FE-8D9DB12FB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21DCEB47-7140-4682-8DBF-7667BE28F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A931BD3-5A56-42F2-B6B5-647B28D1C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20E4C8E-4190-498D-9556-6DA668A81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4B2F30F-0B57-4D60-A087-CD6A471F6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C5E8C73-ED41-4214-AEE6-3C5F49384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1F94534-FE3E-476C-870B-E714E4A66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DE6C1B0-4D58-4937-B2B7-B1207CA18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1619"/>
            <a:ext cx="3679050" cy="4042196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Вежба 4 – Препиши исправно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952" y="1130846"/>
            <a:ext cx="3731078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000">
                <a:solidFill>
                  <a:schemeClr val="bg1"/>
                </a:solidFill>
              </a:rPr>
              <a:t>Препиши реченицу исправно:</a:t>
            </a:r>
          </a:p>
          <a:p>
            <a:pPr>
              <a:lnSpc>
                <a:spcPct val="90000"/>
              </a:lnSpc>
            </a:pPr>
            <a:endParaRPr lang="ru-RU" sz="30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3000">
                <a:solidFill>
                  <a:schemeClr val="bg1"/>
                </a:solidFill>
              </a:rPr>
              <a:t>"имао сам мачку која се звала мица."</a:t>
            </a:r>
          </a:p>
          <a:p>
            <a:pPr>
              <a:lnSpc>
                <a:spcPct val="90000"/>
              </a:lnSpc>
            </a:pPr>
            <a:endParaRPr lang="ru-RU" sz="30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3000">
                <a:solidFill>
                  <a:schemeClr val="bg1"/>
                </a:solidFill>
              </a:rPr>
              <a:t>_______________________________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99050EE-26AF-4253-BD50-F0FCD965A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213" y="575361"/>
            <a:ext cx="428045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48452"/>
            <a:ext cx="3731078" cy="3587786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Вежба 5 – Повежи парове</a:t>
            </a: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9836" y="1193254"/>
            <a:ext cx="968730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id="{D0C78466-EB6E-45A0-99A6-A00789ACD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E99F76E4-5DFD-4DBE-B042-66FBCD118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8295" y="421588"/>
            <a:ext cx="968601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id="{5468B3A9-705E-43C3-A742-0619B0D8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9D439AD-5D67-497C-B831-D17FC3E592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3F54BF2-C71C-45C5-9408-3B5E011B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BBABE17-DB56-44AB-934B-63C07C79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B483D20-A128-4076-AF54-88646172B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EFA818-FDDA-49E9-B11F-E9DC1854A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1F8728-F8F7-4828-A718-A15E7663E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DA1F73F-AA1D-41D7-BAAB-292FD94A3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9441DEA-C85E-4B9C-A48D-8437854C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5EBAA20-1368-4495-8D7C-820FAD8EC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FB92591-626C-4D2B-A3E6-EC8742D67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392448D-513F-4528-9D8D-A151982041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1946BAE-1546-4EA4-A108-A799BF5D2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2A8EC93-6A35-4D37-A8CB-59362BF875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FC3ECA2-E914-4D83-ABF9-B9FFD96E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12B1108-9AAC-4F10-A64F-0D6963E5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84CDA0C-B2AB-4791-83B1-C053C061D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857BF6B-E0CA-49C0-8827-B44CE8B9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D7B06A7-ADDF-4F27-B11F-08422FC18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B0DA6C-71D7-4FCB-AE4C-035E0ADB5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B078173-ADFB-480D-91A4-4D71C0109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AA4027A-C97B-4C9A-B04C-EBE21122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06DA92D-C6D0-4C7D-98CF-D9576912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6601653-3941-4C9B-BD39-62EECE23A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BC4A394-4FFE-4BFE-9A59-2B624E071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EB4EABA5-FDCF-4F6F-8FF1-6FDFF5058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0F3C940-2320-488A-B24C-AB0A4FB5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525BA82-37D8-47ED-AFF6-AE57124A4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2D78955-C80F-4DA3-83AA-D28A5A6F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C23DAAC-7C06-4012-8CBB-8E3126B68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0D19F80-DC80-49EC-8EDD-7889092C1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1F50BB3-EA39-4693-BAE1-1101EF0A41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0EFD45B-69A8-47F6-A5BF-779F7EB49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E53C464-7272-4EBC-830B-CB29A9698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6BF10CE-C2AD-487A-9402-8D5C746EC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064C7FE-F8EB-47EF-97FA-348A52059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991C553-06A1-4F26-BBBC-80F7E11E7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CE9C081-2191-4C84-956E-F106BB015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92F6F03-BC34-40C6-8F17-7A169CD72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5101B80-7351-4F0F-AB7D-3E40B4D26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570EE1D-95AC-4660-8E96-7C8A36FEB6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85D9A56-2D15-4E0A-B981-E168F090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8D0BA2F-9273-4EAA-AD17-C4EFE1140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12CC54E-7976-4DC9-984C-45C2A23A7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8A3FC72-9FF9-41F6-97E0-45A0FEE946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8918C16-C9B6-40D5-93A0-DB547B644A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05612C6-4858-4854-A3D3-90CF1E1C7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8E88D77-C726-4008-849C-DA7361F8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4CFE7CA-C955-4365-90C3-6272CB9A3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38B43FC8-B81C-490A-A346-4C6235DA8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14D0221-0C97-4C71-B535-7506956EF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D0C44EA-BD25-49A3-9EB8-9D8DED7C1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3C9CCF2-15CC-4F7D-87F5-7FFEBAC9C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AA321D8-1D2C-472C-A2DB-EBB74498D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4680C1-4BB5-45DB-A558-82514418C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94F4CEF-82DD-4CFB-8EE3-4AB115F6A0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F186C9C-C620-4426-A674-E40F808F6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929942C-BA3F-40EF-94DD-4A5C22C5B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D234974B-3555-465B-95A7-1C63CE738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0E38F9FD-48AC-4C3E-9E75-D1C0B555E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AA72E26-5C3D-4231-9042-E00AE43E8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84433D-3C9E-4C19-A801-D51CF3064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ADB0C3D-A021-4F40-93B3-76B61334F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1781C18-F408-401D-8A86-99FFBB989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9D958D9F-E4B0-48B1-ADA4-3053AFB5D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3EFCD46-F0FB-499C-81B9-3508FE5C8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B6A130F-CB85-4BDA-8DDF-8DAAB2F7D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359DA40-CA94-4B1F-9BE6-C800BEEC7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3304FCD-8DAD-4BC8-A16E-84DDCA07F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BCB4864C-8F67-4BE7-89CC-664EA25EC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45F543D-67FC-4640-A2A1-69DA6D0528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BDB2A9C-60E5-4F7E-BA2B-4DD1595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2B10DA2-D88E-4952-BDB5-102E61B4B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C5F5BED-3698-4F52-9977-D8CA2DC03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19CCEBC-AD20-45B2-A751-42B40BB31C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A978AD9-9A35-4B89-B3BC-61E54AD9EB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77D8C808-AFC9-42DD-B253-004890379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ECD0BF1-7C64-407E-8306-4C447B1D32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53B0F94-AC35-4CB2-878D-1DC7D68BE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8EA50C2-BB5F-4368-AA91-67B207C1A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E45A7FE-0A45-45F6-8417-EBDA5A12D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A8B8DC8-F88C-432E-A8C2-8D13FE874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02C5430-233D-49F7-B852-181D2B2F6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6DB286F-9E15-441C-8697-57007B76C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34DC0EE-15B7-44AE-A7DC-8B5E22688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FBE9900-F640-4248-9C4C-EDBE5E00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7FF04AF-F86B-49F8-AAB5-DA696591A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10DCFEA-4572-47A3-A6BE-7B21F575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42ED8E-CCC8-478F-9EF4-625B63307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46DF8F4-DF09-4E6C-887F-C9269E56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FF3916E-5C82-4956-A88B-81BFAC91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E5CF7AE-ED45-4AB5-9AEB-56FC964BF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7CFB132C-BEB1-4897-B1A4-97422811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EE49F21-E336-41BC-8256-85A9AB597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C62510EE-BDCD-4393-9AD7-2D0C9A722D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2420F94B-4F00-4C6C-97E3-BA5B5E687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E712560A-A110-4132-85D5-21BBBFA8C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1E3102B-23D5-43AE-A67D-583AAA52B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9D5ABE4E-EB80-423C-BBCE-9C1B77D9B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EB8CCC5-38F5-4892-A00B-14B645BBD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860175F-F7D5-4464-AD61-5B435528F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E28C20B0-98AA-4A5B-8CE1-236A3F6CA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56719F-13F0-4B75-8C04-DAACD8FD86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B30555DA-285C-4859-83DE-B16FF6DB1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7AF00E9-C8D6-41C4-9703-5468F5163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07F88BD-A2E8-4F25-BB43-9372C6C9F3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DFAE35DA-8283-4F4B-8C00-FF8EFE39B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340DEBE-A255-48E2-B7B2-AE881651C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E968FB9-507A-4F2E-B346-15995081B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4DA99BD8-9C2B-46BF-AA27-ED405540D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C84F67-D2C2-48DF-8537-DF99C6024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F5CAEB9A-26A6-4FBF-916B-19FC9B0BF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E4DEDE1B-4819-4E4B-849E-330D7DF56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C441B73E-F19C-4313-8F46-F600603B3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14FE805-EF51-4859-A6DF-CF75F9A0F5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624CF2A5-BD9E-4570-8560-063BC70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BEC415C-7946-43B2-9AC8-348B6B5CD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1B615AD5-3365-43D4-8E16-377A2A2F9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9D184DFD-DD33-491E-90FF-6E4ECA2668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1B62FE1-0262-4B09-ABEA-8AA010137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20C539C6-FAA9-4EBE-93D9-1F946E144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8C6EF3FF-09E5-4099-A49B-CA364A6E8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C5E06F-8F1E-4771-AAE4-B34B1D6A3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38D5AE9-76CC-4AE4-B026-656EDCB01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0F1A9B9-52AB-4527-BD4A-1802F7C960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6A57D78-C020-4EEF-971D-0C880288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666D7A3-5ABF-4EDE-A0C5-F2099B2D8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BC460A-E0FF-4658-A2FD-A3AF4D51D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26467CC2-3AB3-4D37-8323-385B7399F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63A1F58-33CE-4EDF-B902-3F43F69DA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DDCFAB2F-7E88-4A57-999A-2506A1FE7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571BEB66-3787-441F-BB54-80C05C6F1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641DC095-611E-4979-8664-6C0EB878FC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10B9ECF-D859-4919-A9D6-3208548F0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FBC31D4-7E98-452C-8A87-822DE0432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E302346C-F328-435B-87ED-447C6F854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B94F507E-9E94-432E-AE8A-A6CB2C5D0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1FFAC4F0-FD7F-4943-B60E-E276F8B23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A8A5D871-92FD-43C3-BF94-0B524FA7D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6A79A241-1665-453E-ADD4-18892D4F8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81EABE18-4189-4E07-93C9-9B76673E3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658A0EE-6F09-4EF7-B5E7-F23A556B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15EB019C-C95B-4DE3-BD17-DC20F8007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948B3ED-79C1-47C8-B712-0BFB5536C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3387DB9-900B-422D-90F7-C5C7EB5D5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48FDCCF3-E6D6-4CD0-9D47-02FE785C7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BC14E8F6-33F6-47CE-9A24-EA71D7149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78CC38F-63FC-4552-B17B-8D79D3C8F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89042823-A002-49CE-B03D-ED1291DC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96EFC6CE-198B-489B-B1EE-72CE84262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9FEA23D-54D9-45D7-9325-1E2F638C9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DB04EE3-370F-49CE-BCFE-C2999C3CF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8BCBCC34-797D-41A8-8AD1-7E03E1BBF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AFF5C1F8-0EDE-4835-89E6-1FCB2EA39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6171D504-6300-457C-AFCC-064DBB3FC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62ACE739-C8C4-4495-B04C-C3AFC4481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3F4771CD-CDCA-4FFE-8EF5-E42D1781E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A10C0BFE-A8F9-4E21-9DFD-37A4D26C6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D8D4EF9-4EF7-4538-A4AE-439F9335E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E0500AB-5662-43B9-95C2-2EC80CC54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84021AD-A6A2-4CDA-A953-72FBA7598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FD1FBF47-CAC8-4385-9DC7-C9BB6167E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BAEE482-005F-4288-8D66-09EA246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C5DCF49-33DE-4AFF-818E-42F59F280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66903F3-208B-46D5-925B-254DC7429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2550D219-E342-4A38-BB89-575C1EE7A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B5485FC-95D0-4660-9594-2C9BD3B7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EA358DA-C7E8-4DF8-B7D6-CC582956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990E8BB-4369-4845-8436-A6F3FE1D1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D6C050C5-1951-434B-A7FE-D271E73F8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id="{773717CC-ECEE-4ABF-BA61-C59F46801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0689" y="4748271"/>
            <a:ext cx="997902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A4FAE41-62DF-4B8E-BD66-8EC206E0E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564C7F1F-5546-40DC-A16B-C9A3E4577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45583216-FC24-4B75-9703-DBEC401FF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FD0A70D-2E7E-4048-8145-0F45EDBBC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B703C78E-D176-4455-B7B5-2DB4F418D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AD23B98E-D1FB-4BD9-BA4A-060BC8266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C1541992-EEDB-4D6B-BDA9-B66E58A17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08072B3B-B852-4186-ACFE-F61425132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7B5DD2CA-BCBA-4F3E-B472-84006768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7335DFE-05E4-4D45-B035-1D85E7648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ADCF9375-A092-491A-960D-A4DBB376C3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95341599-7E99-490F-9AF8-07EAE5C8D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1C55EB0-818A-46E6-8D53-550310029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19B036C-5BD8-4F3B-8935-96D50F410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445880-106C-4DC8-A250-D132F0D6F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952AA1DD-5DBE-43CD-9B85-63C762692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A412466-ED73-4944-83CE-224B1769C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807E195A-10DB-494C-A547-E1D0C6F61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4CD4AECE-734D-4B90-984F-B2ABFA2B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927072E-8001-4AD1-A4C4-2EDBA3BF8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99D6F50-E593-46A3-81D8-73389276B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A96E600-84B4-452B-AE40-295FC5807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CBBA17AC-C1AB-4BFC-A051-457275D1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488E850C-90D5-4D0F-A57D-7809327EF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F98D808-AB13-4D8D-B4C5-9D321534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95AFFBC0-FF37-4117-86FA-21ABDA17AB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ED0AC42A-17B0-4154-968C-CAE2A04C2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4A7A31A0-8490-4B9D-B9CC-7FF28053E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8188899C-6A74-43D8-B36C-F86B278C8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1537EAA6-95B6-4674-A7B9-40F9AB7F59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F4B29507-C08F-4764-B703-0EB33A0FA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4200E500-6A99-47FC-A30F-FA4C85DA8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9558677C-76AD-451F-AEEE-C5FEE417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79E472E5-A81A-44E7-AEBA-C3A59349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5CD54F54-9E41-4635-A533-6CC6515E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B22D6F46-74C0-49D9-8CD8-BC125E973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C6FAA6EC-EDF6-4522-ACD8-8D4F7FF872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5F8364DC-ED1A-482D-A418-7941B199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1896D361-70A8-4528-940B-F306550F8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4D1CB00A-0CE1-4E25-ADCE-9562845F5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E1B6761E-B7C6-4218-B95F-F6DEC0066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CA081177-DAC3-4667-91A1-4CC885D4A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435007DC-BB8D-43BA-9598-AE79AA262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46628B8A-02EC-44EF-B52C-5EBAFBCF9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2DACEC99-8F4C-495C-8EAA-670A3A02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C8EFEAD4-1425-4357-9D8A-F326DABC6E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FDA70E94-A082-47D4-B4F8-142AEF1D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10E96E8A-1EEA-4F1D-8CFE-12DC9B9E7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B12D7CC4-A548-4FF7-A6B2-9151CFA9E3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CB3F1C68-B597-4669-87F8-C80124ABE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A57037D2-0958-4F34-815F-C8CA7F86A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30AF3969-3F11-4157-B4B9-33B131462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51D613E3-18F5-4426-ADEB-DEC123E16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C25548-A3A9-4018-A29B-6972D353F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7EDE6372-94D2-435D-BD43-A20072D8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729575A6-77E2-4199-8F0A-27C89330A0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12EB506D-59AD-4011-80F8-36A2BDB95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92FD46FA-14EB-46A2-B4A3-ECD1F49BAC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1CD84E07-49A9-40E3-B34C-91C156C9C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F3090306-C384-44A0-8C38-77397133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3515E97E-31A4-4273-AB55-8EAD74CB9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792F63CA-0494-43E2-A0AA-37C35C8326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5389A040-E4CC-4CE7-8B9F-40ECA9ACE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1BA51B23-705C-49BE-B606-8A9B623E0A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B16EF17A-F451-4B5B-9052-33A9116E9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1B20B7D1-27D7-4E1A-A317-E9E7A105A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E3FADAF-FD1D-45B2-A40D-EBDD536E7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301257BA-BCE2-4479-A04F-A9DBFAF9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619D0ABC-04D9-405A-A52F-5EEC01762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23AE5C7-608A-47A7-B7A1-55662B70B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957BDA1A-3081-45EB-A31E-3F98EC6DC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683DDA50-C794-4DC5-8297-CFDEB8DCB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A42024A-A832-4635-9CE6-B968232CE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564D00AA-3E68-4F56-80A0-08D5DFFB6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D988A711-E3E8-4172-AFE1-60E93FF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7A89FF34-EE34-461C-A3EF-73AC3801B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80D55E43-BE59-444D-B32B-9C0306A12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639C823F-B16B-4DF7-BA6E-0D832AAB2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2E623C08-172F-41EA-90CB-59ED0D583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94C0577F-0FF9-47D5-8C6D-FC7B4CC3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30C80E9D-7909-4C52-ACAD-80FF874F9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2B9598CE-4E74-4A54-BAB8-59379D211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7188EAA-47E1-4B73-8682-C74A0421B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36900E8B-61F2-411F-B29F-A9CDC6E81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0A25598A-334A-487D-9604-4753EAE81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C8DBE472-045A-491C-AB7C-4153EE2B00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2F6DD374-5D5F-48BB-8135-8F37EE2C2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86B8A5A-00D0-4291-937B-931B3F19C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89C10BFA-8067-495D-810E-1F4085F7B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51F94E69-8294-4AB3-A457-3BD4ACF08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AD2859C5-45C5-4EE2-8272-0FA7A0235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14AFB321-1B9D-41AF-9686-8C689A3F4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5C4403F4-D893-4E4C-8DFE-E79AE6A62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BA894316-677B-4B51-AF19-0D3FAF96A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07FDE9AD-8F5A-44B0-AC7E-30148150D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A4D0E6BA-489D-4EA4-994E-225F7D07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7EDFBCCB-EC92-4860-BBDB-2EC6355FE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459DBA8E-2EB0-4C51-A161-2C595B89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FB1BA285-9A95-49B7-A098-F38400D92B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D29C405E-90F5-4AB5-8B5F-3CA2F1815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F7214FFD-3321-412F-9CA5-4BC6E874F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5F16C3D8-64A1-443D-92A7-EA97518A6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E4EFAB9-436A-4B6B-A16B-8DA3F614A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037DDFC3-D7A5-443D-8417-D723296D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253AC142-F4B4-47E8-BBEE-F7D0F8547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890AAA82-94E2-41D0-AE92-9C87195CC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FD33B856-EF4E-40FC-BDA0-9E26203D0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24AEBF58-C8A2-4D00-9AFB-B5012AEA3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21270E55-4211-4529-BDC3-29B80BDF5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16DD7E91-EFBB-4DD7-B30F-4A13C20BE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96260F31-66FB-4E2C-801E-701C2B859A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B5FEE1C9-3961-4400-AD3E-B5AD93A47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34E1BE05-269F-4A13-99FE-2A973A0E7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2D591FBD-65C6-46C4-AF19-875D652DC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85F7E635-CB45-4346-BBFB-10FF0576A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3BDAC885-F0B3-4D66-8587-4384652983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3427A7E1-71C9-42CC-9CAF-53642DC4D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20BF60C4-2E5D-473E-96B6-D22BB8536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C4703732-1088-4448-ACC0-D8BD901B2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6777D706-23BF-4962-98D3-D5AE7DF4E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783FF777-4C59-44D0-9441-2B40E0A70E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2037F33C-65F4-44B6-9CB2-D32D1552C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E73BA403-F3FD-4D76-A516-5698375D6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0AF0D29B-415A-4327-A4B4-B5DC8F0AC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374A9388-F55E-4F94-817D-5BFF0B59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30C52183-F223-4E0A-B713-C91589CEB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A6BEE030-DC6B-4CB1-A01B-95CC82552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2D41CF67-37BB-443C-85CF-2A05174FD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65A449CF-396F-45B8-B268-6824A4E89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9C20A7EF-7013-4D6C-ADD8-868A931DF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F787692C-3BA9-4D4D-82F8-E497797AA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A6D539D6-A55E-40F5-83AC-A77340524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D4D7922F-CA55-4202-B99F-ED303E7044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4120C846-A602-4B6C-9C07-11D2B0F8A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84B5D527-4684-45F5-84CE-73642492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FF31CF21-8169-4D45-A115-9CF8D3718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DA8762B9-9CD8-4676-93F5-6C9358A94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A183E80A-70D1-4F52-A92D-D396648CC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83FBB0F7-E17E-4890-9B66-3625BA146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708E7BF1-2D4D-44AB-A5CC-0ED91B84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4B468C4E-6F63-4172-AE1F-8965744DB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974C7149-F567-4D55-8F48-511DCF3A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54A551FA-7E10-4D28-9A10-B9A06C078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1D04F3C0-CE2C-4B8D-A5BD-0E994FD8D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D2EA9230-DD52-48A9-B268-56744EA50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043A05F5-A8CF-4D01-AF12-95D1ECAE4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1F47C6BC-BD1A-4291-B018-05E5A72E4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E5B89844-FD17-4048-A3F5-35E390C6E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B5593F34-8B0E-4D34-9781-B594E2F5D7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4428E4BB-2263-4D19-8254-C9B54B856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2366216E-6EA2-4872-8370-C5EC2252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D66F8E3F-BF33-4F99-A1F0-EB5885BF2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EB506747-ED9D-43EA-BD67-DF7971849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AC803CE8-FFF7-40EA-AF62-102724C32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7EF6FFCA-06CC-4395-AEB0-425719A42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0D95F285-AAC0-4F32-8665-2677878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8DFCCA2E-BF12-4D26-A5A4-A03387546A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2ABEAC60-6AC3-4D6A-95F9-2E79F6BE0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FA6015B7-49FE-4729-B2F4-585F0F305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D611DEB1-76FE-4625-9449-88E52D15F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97F031C1-1AA7-4CA7-ADD3-E0577626E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96F5D0CB-22E6-4536-8403-F42527F31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A32718AB-7401-4F66-9C77-E06C3CF7CD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85B6B5F1-D1E4-45A3-8117-348D02D2A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534869FD-184C-42DB-B9DA-293DB67E5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A781504F-CAFD-4201-B288-8B4A809B4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D9FC8348-2BA6-4631-8AA7-D63CD898C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C1AF95A2-64EA-45E2-A43B-1EBD56910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CFC80050-240D-434A-BFCB-DE4DA4FAF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952" y="1130846"/>
            <a:ext cx="3731078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Споји заједничку именицу са одговарајућом властатом:</a:t>
            </a:r>
          </a:p>
          <a:p>
            <a:pPr>
              <a:lnSpc>
                <a:spcPct val="90000"/>
              </a:lnSpc>
            </a:pPr>
            <a:endParaRPr lang="ru-RU" sz="27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девојчица – ?</a:t>
            </a:r>
          </a:p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град – ?</a:t>
            </a:r>
          </a:p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река – ?</a:t>
            </a:r>
          </a:p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школа – ?</a:t>
            </a:r>
          </a:p>
          <a:p>
            <a:pPr>
              <a:lnSpc>
                <a:spcPct val="90000"/>
              </a:lnSpc>
            </a:pPr>
            <a:r>
              <a:rPr lang="ru-RU" sz="2700">
                <a:solidFill>
                  <a:schemeClr val="bg1"/>
                </a:solidFill>
              </a:rPr>
              <a:t>планина – 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776" y="694268"/>
            <a:ext cx="2665132" cy="5477932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Вежба 6 – Именични детективи</a:t>
            </a:r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id="{1E8369D0-2C3B-4E27-AC6C-A246AC28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D5586F-4573-4C57-9793-1EBFDC896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EED35EF-93A0-4921-941C-ECC67AE2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C6F74901-2A71-43C3-837C-27CCD6B6D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53033" y="2203010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92DF49A-063A-4F60-BE30-D26826492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0DCBBE0-7DEE-43ED-BEE3-ABB179CFC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39FE8DF-D1B2-4074-9BDF-C458EA012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1C143B5-6E24-417D-A035-65747A8E9D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331ED8C-8819-4FFB-BF3C-FDA6A90D4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A39574D-5ECC-4A94-9CB6-646D90DA5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A73D6F7-977D-4026-8F68-CA63C162C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6348370-4FD9-4A99-BB05-944D5B0B0E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1146D46-43DB-4487-A191-0970511C3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17B7142-9D64-4D34-B23C-9471326A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8EB71CD-AB26-440E-A0D5-E1081DB55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4423BD2-7458-4680-AF49-5013C9D30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5547DC8-8B87-4446-9CC9-65AF04A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EC11F68A-CC71-4196-BBF3-20CDCD75D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626" y="4752208"/>
            <a:ext cx="273766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85F9950-F10E-4E64-962B-F7034578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626" y="4752208"/>
            <a:ext cx="273766" cy="36502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6151" y="1130845"/>
            <a:ext cx="3912879" cy="479098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700" dirty="0">
                <a:solidFill>
                  <a:schemeClr val="bg1"/>
                </a:solidFill>
              </a:rPr>
              <a:t>Прочитај текст и обој:</a:t>
            </a:r>
          </a:p>
          <a:p>
            <a:pPr>
              <a:lnSpc>
                <a:spcPct val="90000"/>
              </a:lnSpc>
            </a:pPr>
            <a:r>
              <a:rPr lang="ru-RU" sz="2700" dirty="0">
                <a:solidFill>
                  <a:schemeClr val="bg1"/>
                </a:solidFill>
              </a:rPr>
              <a:t>- властите именице црвено</a:t>
            </a:r>
          </a:p>
          <a:p>
            <a:pPr>
              <a:lnSpc>
                <a:spcPct val="90000"/>
              </a:lnSpc>
            </a:pPr>
            <a:r>
              <a:rPr lang="ru-RU" sz="2700" dirty="0">
                <a:solidFill>
                  <a:schemeClr val="bg1"/>
                </a:solidFill>
              </a:rPr>
              <a:t>- заједничке плаво</a:t>
            </a:r>
          </a:p>
          <a:p>
            <a:pPr>
              <a:lnSpc>
                <a:spcPct val="90000"/>
              </a:lnSpc>
            </a:pPr>
            <a:endParaRPr lang="ru-RU" sz="2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700" b="1" dirty="0">
                <a:solidFill>
                  <a:schemeClr val="bg1"/>
                </a:solidFill>
              </a:rPr>
              <a:t>"</a:t>
            </a:r>
            <a:r>
              <a:rPr lang="ru-RU" b="1" dirty="0">
                <a:solidFill>
                  <a:schemeClr val="bg1"/>
                </a:solidFill>
              </a:rPr>
              <a:t>Милица живи у граду Нишу. Има пса који се зове Жућа. Сваког дана иде у ОШ "Ратко Вукићевић'</a:t>
            </a:r>
            <a:r>
              <a:rPr lang="ru-RU" sz="2700" b="1" dirty="0">
                <a:solidFill>
                  <a:schemeClr val="bg1"/>
                </a:solidFill>
              </a:rPr>
              <a:t>."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Graphic 212">
            <a:extLst>
              <a:ext uri="{FF2B5EF4-FFF2-40B4-BE49-F238E27FC236}">
                <a16:creationId xmlns:a16="http://schemas.microsoft.com/office/drawing/2014/main" id="{55C61911-45B2-48BF-AC7A-1EB579B42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6779" y="798490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8" name="Graphic 212">
            <a:extLst>
              <a:ext uri="{FF2B5EF4-FFF2-40B4-BE49-F238E27FC236}">
                <a16:creationId xmlns:a16="http://schemas.microsoft.com/office/drawing/2014/main" id="{2DE4D4CE-6DAE-4A05-BE5B-6BCE3F4EC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6779" y="798490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775" y="1264801"/>
            <a:ext cx="3085928" cy="4296387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Вежба 7 – Смишљам сам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8CB1D39-68D4-4372-BF3B-2A33A7495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396390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10C23D31-5B0A-4956-A59F-A24F57D2A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991" y="4604761"/>
            <a:ext cx="239955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4C6FC6E-4AAF-4628-B7E5-85DF9D32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991" y="4604761"/>
            <a:ext cx="239955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6151" y="1345827"/>
            <a:ext cx="3912879" cy="4351338"/>
          </a:xfrm>
        </p:spPr>
        <p:txBody>
          <a:bodyPr>
            <a:normAutofit/>
          </a:bodyPr>
          <a:lstStyle/>
          <a:p>
            <a:r>
              <a:rPr lang="ru-RU" sz="3000" b="1" dirty="0">
                <a:solidFill>
                  <a:schemeClr val="bg1"/>
                </a:solidFill>
              </a:rPr>
              <a:t>Напиши:</a:t>
            </a:r>
          </a:p>
          <a:p>
            <a:r>
              <a:rPr lang="ru-RU" sz="3000" b="1" dirty="0">
                <a:solidFill>
                  <a:schemeClr val="bg1"/>
                </a:solidFill>
              </a:rPr>
              <a:t>- 3 заједничке именице</a:t>
            </a:r>
          </a:p>
          <a:p>
            <a:r>
              <a:rPr lang="ru-RU" sz="3000" b="1" dirty="0">
                <a:solidFill>
                  <a:schemeClr val="bg1"/>
                </a:solidFill>
              </a:rPr>
              <a:t>- уз сваку једну властиту</a:t>
            </a:r>
          </a:p>
          <a:p>
            <a:endParaRPr lang="ru-RU" sz="3000" b="1" dirty="0">
              <a:solidFill>
                <a:schemeClr val="bg1"/>
              </a:solidFill>
            </a:endParaRPr>
          </a:p>
          <a:p>
            <a:r>
              <a:rPr lang="ru-RU" sz="3000" b="1" dirty="0">
                <a:solidFill>
                  <a:schemeClr val="bg1"/>
                </a:solidFill>
              </a:rPr>
              <a:t>Пример: девојчица – Милица</a:t>
            </a:r>
          </a:p>
        </p:txBody>
      </p:sp>
      <p:grpSp>
        <p:nvGrpSpPr>
          <p:cNvPr id="58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21453" y="5987064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196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Властите и заједничке именице</vt:lpstr>
      <vt:lpstr>Вежба 1 – Подвуци властите именице</vt:lpstr>
      <vt:lpstr>Вежба 2 – Заокружи заједничке именице</vt:lpstr>
      <vt:lpstr>Вежба 3 – Напиши велико слово</vt:lpstr>
      <vt:lpstr>Вежба 4 – Препиши исправно</vt:lpstr>
      <vt:lpstr>Вежба 5 – Повежи парове</vt:lpstr>
      <vt:lpstr>Вежба 6 – Именични детективи</vt:lpstr>
      <vt:lpstr>Вежба 7 – Смишљам сам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Tatjana Ljubomirovic</dc:creator>
  <cp:keywords/>
  <dc:description>generated using python-pptx</dc:description>
  <cp:lastModifiedBy>Tatjana Ljubomirovic</cp:lastModifiedBy>
  <cp:revision>3</cp:revision>
  <dcterms:created xsi:type="dcterms:W3CDTF">2013-01-27T09:14:16Z</dcterms:created>
  <dcterms:modified xsi:type="dcterms:W3CDTF">2025-11-19T08:53:10Z</dcterms:modified>
  <cp:category/>
</cp:coreProperties>
</file>