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katab"/>
      <p:regular r:id="rId19"/>
      <p:bold r:id="rId20"/>
    </p:embeddedFont>
    <p:embeddedFont>
      <p:font typeface="Karl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katab-bold.fntdata"/><Relationship Id="rId11" Type="http://schemas.openxmlformats.org/officeDocument/2006/relationships/slide" Target="slides/slide6.xml"/><Relationship Id="rId22" Type="http://schemas.openxmlformats.org/officeDocument/2006/relationships/font" Target="fonts/Karla-bold.fntdata"/><Relationship Id="rId10" Type="http://schemas.openxmlformats.org/officeDocument/2006/relationships/slide" Target="slides/slide5.xml"/><Relationship Id="rId21" Type="http://schemas.openxmlformats.org/officeDocument/2006/relationships/font" Target="fonts/Karla-regular.fntdata"/><Relationship Id="rId13" Type="http://schemas.openxmlformats.org/officeDocument/2006/relationships/slide" Target="slides/slide8.xml"/><Relationship Id="rId24" Type="http://schemas.openxmlformats.org/officeDocument/2006/relationships/font" Target="fonts/Karla-boldItalic.fntdata"/><Relationship Id="rId12" Type="http://schemas.openxmlformats.org/officeDocument/2006/relationships/slide" Target="slides/slide7.xml"/><Relationship Id="rId23" Type="http://schemas.openxmlformats.org/officeDocument/2006/relationships/font" Target="fonts/Karl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kat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74dd8d0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74dd8d0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69e74dd9e9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69e74dd9e9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69e74dda698f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69e74dda698f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69e74dda69a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69e74dda69a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9e74ddad5ad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9e74ddad5ad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e74dd90ec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e74dd90ec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e74dd92a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e74dd92a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69e74dd92ae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69e74dd92ae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9e74dd92b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9e74dd92b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69e74dd9494d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69e74dd9494d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e74dd9497a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e74dd9497a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69e74dd949c8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69e74dd949c8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69e74dd98de0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69e74dd98de0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Glagoli - Reči koje pokreću svet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Hajde da vežbamo radnju, stanje i zbivanje!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Popuni rečenice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Juče smo </a:t>
            </a: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šetali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u parku. Danas </a:t>
            </a: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skupljamo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smeće, a sutra </a:t>
            </a: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ćemo saditi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novo cveće.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Банка речи 🏦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20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šetali, skupljamo, ćemo saditi, skočiti, drvo, plav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Dan planete Zemlje</a:t>
            </a:r>
            <a:endParaRPr b="1"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Pročitaj i prepiši pisanim slovima: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DANAS JE DAN PLANETE ZEMLJE. MI ČUVAMO NAŠU PRIRODU. DECA SADE DRVEĆE I ČISTE PARKOVE. ZEMLJA ĆE NAM BITI ZAHVALNA. VOLIMO NAŠU PLANETU!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Lovac na glagole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Pronađi sve glagole u tekstu o Danu planete Zemlje sa prethodnog slajda. Podvuci ih u svojoj svesci drugom bojom! Koje je to vreme?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Bravo, ekolozi i jezičari!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42862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Danas smo uspešno: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Razlikovali radnju, stanje i zbivanje.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Menjali glagole kroz vreme.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Pisali lepim pisanim slovima latinice.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Nastavi da primećuješ radnje oko sebe!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Šta ćemo danas naučiti?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Prepoznaćemo glagole u rečenicama.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Naučićemo kako se glagoli menjaju kroz prošlost, sadašnjost i budućnost.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Vežbaćemo pisanje lepim pisanim slovima latinice.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Čuvaćemo našu planetu kroz reči!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Pronađi parove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Cvetati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Grmelo je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Trčim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Spava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Zbivanje (u prirodi)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Radnja ili promena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Stanje (mirovanje)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Radnja (neko nešto radi)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Pronađi parove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Cvetati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Grmelo je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Trčim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Spava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429000" y="11430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829050" y="11430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Radnja ili promena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429000" y="20574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829050" y="20574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Zbivanje (u prirodi)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429000" y="29718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829050" y="29718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Radnja (neko nešto radi)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429000" y="3886200"/>
            <a:ext cx="52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b="1"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829050" y="388620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Stanje (mirovanje)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582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Vreme je važno!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286250" y="84582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Kada se nešto dešava?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PROŠLO VREME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Nešto što se već desilo. (Juče sam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učio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SADAŠNJE VREME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Nešto što se dešava sada. (Danas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učim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BUDUĆE VREME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Nešto što će se tek desiti. (Sutra ću </a:t>
            </a: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učiti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Vremenska vrteška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Poredaj glagol 'RADITI' od prošlosti ka budućnosti: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Radio sam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Radićemo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Radim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Radiću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Одговори на следећем слајду...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Vremenska vrteška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Poredaj glagol 'RADITI' od prošlosti ka budućnosti: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Radio sam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Radim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Radiću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Radićemo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1428750" y="96012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3162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4354830" y="96012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53162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7292340" y="96012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90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53162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Pretvori rečenice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428750" y="96012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285750" y="336042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Prošlost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Dunja je nacrtala drvo. (Već je gotovo!)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354830" y="96012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3211830" y="336042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Sadašnjost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Dunja crta drvo. (Ona to radi upravo sada.)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292340" y="96012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149340" y="336042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Budućnost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Dunja će crtati drvo. (Planira to da uradi kasnije.)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>
                <a:solidFill>
                  <a:srgbClr val="FFFFFF"/>
                </a:solidFill>
                <a:latin typeface="Akatab"/>
                <a:ea typeface="Akatab"/>
                <a:cs typeface="Akatab"/>
                <a:sym typeface="Akatab"/>
              </a:rPr>
              <a:t>Popuni rečenice</a:t>
            </a:r>
            <a:endParaRPr sz="3250">
              <a:solidFill>
                <a:srgbClr val="FFFFFF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Juče smo ____ u parku. Danas ____ smeće, a sutra ____ novo cveće.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Банка речи 🏦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20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šetali, skupljamo, ćemo saditi, skočiti, drvo, plav</a:t>
            </a:r>
            <a:r>
              <a:rPr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</a:t>
            </a:r>
            <a:endParaRPr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D90368"/>
                </a:solidFill>
                <a:latin typeface="Karla"/>
                <a:ea typeface="Karla"/>
                <a:cs typeface="Karla"/>
                <a:sym typeface="Karla"/>
              </a:rPr>
              <a:t>Одговори на следећем слајду...</a:t>
            </a:r>
            <a:endParaRPr sz="1600">
              <a:solidFill>
                <a:srgbClr val="D9036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