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exend" panose="020B0604020202020204" charset="-18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e67f8a7edd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e67f8a7edd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69e67f8c5d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69e67f8c5d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69e67f8cc2c7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69e67f8cc2c7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69e67f8d31b9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69e67f8d31b9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e67f8ac4f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e67f8ac4f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e67f8adaa5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e67f8adaa5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69e67f8b16e8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69e67f8b16e8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9e67f8b449a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9e67f8b449a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9e67f8b88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9e67f8b88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69e67f8bc2d8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69e67f8bc2d8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69e67f8c38fb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69e67f8c38fb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e67f8c5c9f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e67f8c5c9f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Naša prolećna avantura!</a:t>
            </a:r>
            <a:endParaRPr sz="3250" b="1" dirty="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Ekskurzija: Lisi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ne i vodopad Veliki buk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Park maketa u 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Despotov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cu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i 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manastir 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Manasija - 12. maj 2026.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17145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309753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603504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Plan za 12. maj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28575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Sastanak</a:t>
            </a:r>
            <a:endParaRPr sz="20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Okupljamo se ispred škole sa osmehom i rancem.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321183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Putovanje</a:t>
            </a:r>
            <a:endParaRPr sz="20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Družimo se i p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evamo pesme u autobusu i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uživamo u vožnji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614934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Istraživanje</a:t>
            </a:r>
            <a:endParaRPr sz="20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Obilazimo vodopad, makete i 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manastir-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tvrđavu.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7658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8973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Nacrtaj svoju tvrđavu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Zamislite da ste vitezovi ili princeze koji čuvaju Manasiju.</a:t>
            </a: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Nacrtajte kako bi izgledala vaša najjača kula!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Vidimo se na ekskurziji!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2857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Ne zaboravite:</a:t>
            </a:r>
            <a:endParaRPr sz="25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Udobnu obuću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-patike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Sendviče za ceo dan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Voda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Slatkiš i slaniš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Papirnate i vlažne maramice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Kačket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Majica kratkih rukava , duks, tanja jakna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Rezervna majica, čarape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Mali kišobran ( pratimo vremensku prognozu </a:t>
            </a: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Wingdings" panose="05000000000000000000" pitchFamily="2" charset="2"/>
              </a:rPr>
              <a:t>)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sr-Latn-RS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Wingdings" panose="05000000000000000000" pitchFamily="2" charset="2"/>
              </a:rPr>
              <a:t>Novac za sladoled, suvenir....</a:t>
            </a: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Dobro raspoloženje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Jedva čekam da zajedno istražimo ove lepote Srbije! Biće to najbolji dan u godini!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28034-8A97-265A-EC96-AA37FC0D7175}"/>
              </a:ext>
            </a:extLst>
          </p:cNvPr>
          <p:cNvSpPr txBox="1"/>
          <p:nvPr/>
        </p:nvSpPr>
        <p:spPr>
          <a:xfrm>
            <a:off x="808265" y="669471"/>
            <a:ext cx="76009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 </a:t>
            </a:r>
            <a:r>
              <a:rPr lang="sr-Latn-RS" sz="2800" b="1" dirty="0">
                <a:solidFill>
                  <a:srgbClr val="FF0000"/>
                </a:solidFill>
              </a:rPr>
              <a:t>NAŠA AVANTURA – PRAVILA ZA 5! </a:t>
            </a:r>
          </a:p>
          <a:p>
            <a:endParaRPr lang="sr-Latn-RS" dirty="0"/>
          </a:p>
          <a:p>
            <a:r>
              <a:rPr lang="sr-Latn-RS" sz="2400" b="1" dirty="0">
                <a:solidFill>
                  <a:srgbClr val="0070C0"/>
                </a:solidFill>
              </a:rPr>
              <a:t>Bez ekrana, prava je stvar</a:t>
            </a:r>
            <a:r>
              <a:rPr lang="sr-Latn-RS" sz="2400" b="1" dirty="0"/>
              <a:t>:</a:t>
            </a:r>
            <a:r>
              <a:rPr lang="sr-Latn-RS" sz="2400" dirty="0"/>
              <a:t> Mobilne telefone i pametne satove ostavi kod kuće, priroda i druženje su najbolji dar!</a:t>
            </a:r>
          </a:p>
          <a:p>
            <a:r>
              <a:rPr lang="sr-Latn-RS" sz="2400" b="1" dirty="0">
                <a:solidFill>
                  <a:srgbClr val="0070C0"/>
                </a:solidFill>
              </a:rPr>
              <a:t>Čuvaj svoj džep</a:t>
            </a:r>
            <a:r>
              <a:rPr lang="sr-Latn-RS" sz="2400" b="1" dirty="0"/>
              <a:t>:</a:t>
            </a:r>
            <a:r>
              <a:rPr lang="sr-Latn-RS" sz="2400" dirty="0"/>
              <a:t> O svom novcu brini sam, neka ti svaki dinar bude isplaniran.</a:t>
            </a:r>
          </a:p>
          <a:p>
            <a:r>
              <a:rPr lang="sr-Latn-RS" sz="2400" b="1" dirty="0">
                <a:solidFill>
                  <a:srgbClr val="0070C0"/>
                </a:solidFill>
              </a:rPr>
              <a:t>Kultura u pokretu:</a:t>
            </a:r>
            <a:r>
              <a:rPr lang="sr-Latn-RS" sz="2400" dirty="0">
                <a:solidFill>
                  <a:srgbClr val="0070C0"/>
                </a:solidFill>
              </a:rPr>
              <a:t> </a:t>
            </a:r>
            <a:r>
              <a:rPr lang="sr-Latn-RS" sz="2400" dirty="0"/>
              <a:t>U autobusu i svakom mestu koje obiđemo, lepo ponašanje uvek ponesemo!</a:t>
            </a:r>
          </a:p>
          <a:p>
            <a:r>
              <a:rPr lang="sr-Latn-RS" sz="2400" b="1" dirty="0">
                <a:solidFill>
                  <a:srgbClr val="0070C0"/>
                </a:solidFill>
              </a:rPr>
              <a:t>Sloga je moć:</a:t>
            </a:r>
            <a:r>
              <a:rPr lang="sr-Latn-RS" sz="2400" dirty="0">
                <a:solidFill>
                  <a:srgbClr val="0070C0"/>
                </a:solidFill>
              </a:rPr>
              <a:t> </a:t>
            </a:r>
            <a:r>
              <a:rPr lang="sr-Latn-RS" sz="2400" dirty="0"/>
              <a:t>Slušamo se, poštujemo i jedni drugima rado pomažemo</a:t>
            </a:r>
            <a:r>
              <a:rPr lang="sr-Latn-R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7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6938"/>
            <a:ext cx="3829050" cy="37125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Šta ćemo sve videti?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Dragi drugari, spremite se za nezaboravan dan!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Na našem putovanju naučićemo: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Kako izgleda jedan od najviših vodopada u Srbiji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Gde su se nekada skrivali vitezovi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Kako izgledaju naše najpoznatije crkve u malom formatu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Lexend"/>
              <a:buChar char="●"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Zašto je važno da čuvamo našu prirodu i istoriju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 dirty="0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Vodopad Veliki buk</a:t>
            </a:r>
            <a:endParaRPr sz="3250" b="1" dirty="0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Čudo prirode</a:t>
            </a:r>
            <a:endParaRPr sz="25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Vodopad se nalazi na padinama planine Beljanice. Voda pada sa visine od preko </a:t>
            </a: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20 metara</a:t>
            </a: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!</a:t>
            </a:r>
            <a:endParaRPr lang="sr-Latn-RS"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Osveženje u Lisinama</a:t>
            </a:r>
            <a:endParaRPr sz="25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Oko vodopada je uvek prijatno i sveže. Čućemo snažan huk vode i videti prelepu zelenu prirodu koja ga okružuje.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Da li ste znali?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Vodopad Veliki buk je visok preko 20 metara.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👍</a:t>
            </a: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ТАЧНО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👎</a:t>
            </a: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НЕТАЧНО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Одговори на следећем слајду...</a:t>
            </a:r>
            <a:endParaRPr sz="160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Da li ste znali?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Vodopad Veliki buk je visok preko 20 metara.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👍</a:t>
            </a: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ТАЧНО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571500" y="4000500"/>
            <a:ext cx="8001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Tako je! To je jedan od najlepših i najviših vodopada u našoj zemlji.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Park maketa u Despotovcu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857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Srbija u malom</a:t>
            </a:r>
            <a:endParaRPr sz="25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Da li ste ikada poželeli da budete džinovi? Ovde ćete videti verne makete naših najpoznatijih manastira.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Šta ćemo videti?</a:t>
            </a:r>
            <a:endParaRPr sz="25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Tu su male Gračanica, Studenica, Žiča i mnoge druge. Sve izgledaju baš kao prave, samo što su mnogo manje od nas!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285750" y="139446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285750" y="261747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285750" y="384048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Manastir Manasija: Tvrđava i crkva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85750" y="139446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68680" y="133731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Velike kule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Manastir okružuje 11 kula koje su ga štitile.</a:t>
            </a:r>
            <a:endParaRPr sz="1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285750" y="261747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868680" y="256032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Despot Stefan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Despot Stefan sagradio je ovaj</a:t>
            </a:r>
            <a:endParaRPr sz="1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manastir pre 600 godina.</a:t>
            </a:r>
            <a:endParaRPr sz="1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85750" y="384048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868680" y="378333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Prelepe slike</a:t>
            </a:r>
            <a:endParaRPr sz="200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Unutra ćemo videti stare freske na zidovima.</a:t>
            </a:r>
            <a:endParaRPr sz="1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Mali istraživači - provera znanja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Питање 1: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Ko je sagradio manastir Manasiju?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Питање 2: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Koliko kula okružuje Manasiju?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Питање 3: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Gde možemo videti makete manastira?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Одговори на следећем слајду...</a:t>
            </a:r>
            <a:endParaRPr sz="160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exend"/>
                <a:ea typeface="Lexend"/>
                <a:cs typeface="Lexend"/>
                <a:sym typeface="Lexend"/>
              </a:rPr>
              <a:t>Mali istraživači - provera znanja</a:t>
            </a:r>
            <a:endParaRPr sz="3250" b="1">
              <a:solidFill>
                <a:srgbClr val="D90368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 1:</a:t>
            </a:r>
            <a:endParaRPr sz="2000" b="1" dirty="0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Despot Stefan Lazarević</a:t>
            </a:r>
            <a:endParaRPr sz="200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 2: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Jedanaest kula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C6E49"/>
                </a:solidFill>
                <a:latin typeface="Lexend"/>
                <a:ea typeface="Lexend"/>
                <a:cs typeface="Lexend"/>
                <a:sym typeface="Lexend"/>
              </a:rPr>
              <a:t>Одговор 3:</a:t>
            </a:r>
            <a:endParaRPr sz="2000" b="1">
              <a:solidFill>
                <a:srgbClr val="2C6E49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U Parku maketa u Despotovcu</a:t>
            </a:r>
            <a:endParaRPr sz="20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545</Words>
  <Application>Microsoft Office PowerPoint</Application>
  <PresentationFormat>On-screen Show (16:9)</PresentationFormat>
  <Paragraphs>93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Lexend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Tatjana Ljubomirovic</cp:lastModifiedBy>
  <cp:revision>2</cp:revision>
  <dcterms:modified xsi:type="dcterms:W3CDTF">2026-04-21T10:11:14Z</dcterms:modified>
</cp:coreProperties>
</file>