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</p:sldIdLst>
  <p:sldSz cx="9144000" cy="5143500" type="screen16x9"/>
  <p:notesSz cx="6858000" cy="9144000"/>
  <p:embeddedFontLst>
    <p:embeddedFont>
      <p:font typeface="Akatab" panose="020B0604020202020204" charset="0"/>
      <p:regular r:id="rId13"/>
      <p:bold r:id="rId14"/>
    </p:embeddedFont>
    <p:embeddedFont>
      <p:font typeface="Karla" pitchFamily="2" charset="-1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d75f9acd00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d75f9acd00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69d75f9be0ef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69d75f9be0ef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d75f9b02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d75f9b02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d75f9b16b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d75f9b16b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69d75f9b4489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69d75f9b4489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d75f9b58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d75f9b58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69d75f9b58ce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69d75f9b58ce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69d75f9b8ad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69d75f9b8ad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9d75f9b9ee3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9d75f9b9ee3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69d75f9be02e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69d75f9be02e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Vežbamo pisana slova latinice</a:t>
            </a:r>
            <a:endParaRPr sz="3250" b="1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Kroz igru i priče do lepog rukopisa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Bravo, pisci!</a:t>
            </a:r>
            <a:endParaRPr sz="3250" b="1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Danas ste bili fantastični! Vaša slova su postala urednija, a rečenice jasnije.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Šta vežbati kod kuće?</a:t>
            </a:r>
            <a:endParaRPr sz="25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Prepiši jednu strofu omiljene pesme pisanim slovima.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Pazi na razmak između reči.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Čitaj naglas ono što napišeš!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Naši ciljevi za danas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Danas ćemo zajedno: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Pravilno povezivati pisana slova u rečima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Čitati zanimljive kratke tekstove na latinici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Vežbati krasnopis i urednost u sveskama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Rešavati zabavne jezičke mozgalice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3162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6012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53162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Važne reči za pisanje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336042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Rukopis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 je naš lični način pisanja slova koji nas čini posebnim.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211830" y="278892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Rečenica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Skup reči koje zajedno govore neku potpunu misao.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149340" y="336042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Pisanje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Veština prenošenja naših misli na papir pomoću znakova.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Priča o malom mišu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862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Pročitaj pažljivo</a:t>
            </a:r>
            <a:endParaRPr sz="25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Mali miš Miša živi u starom mlinu. Svakog jutra on pije mleko i gricka mrvice hleba.</a:t>
            </a:r>
            <a:r>
              <a:rPr lang="sr-Latn-RS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( prepiši tekst pisanim slovima latinice)</a:t>
            </a: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Razmisli</a:t>
            </a:r>
            <a:endParaRPr sz="25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Koja se slova najčešće ponavljaju u ovoj priči? Kako ih povezujemo kada pišemo pisanim slovima? Obrati pažnju na veliko slovo </a:t>
            </a:r>
            <a:r>
              <a:rPr lang="en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</a:t>
            </a: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 malo slovo </a:t>
            </a:r>
            <a:r>
              <a:rPr lang="en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</a:t>
            </a: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Složi rečenicu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Pore</a:t>
            </a:r>
            <a:r>
              <a:rPr lang="sr-Latn-RS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đ</a:t>
            </a: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aj reči tako da dobiješ pravilnu rečenicu:</a:t>
            </a: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greje.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Danas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jako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sunce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endParaRPr sz="1600" dirty="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17145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309753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6035040" y="9601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Kako pišemo najlepše?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8575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Pravilno sedenje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Leđa su prava, a noge na podu. Tako se ruka manje umara.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21183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Držanje olovke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Olovku držimo sa tri prsta, nežno ali sigurno.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149340" y="1417320"/>
            <a:ext cx="26976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Kosi nagib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Slova blago naginjemo udesno da bi izgledala elegantno.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Mali kviz znanja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Питање 1:</a:t>
            </a:r>
            <a:endParaRPr sz="2000" b="1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Kojim slovom uvek započinjemo rečenicu?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Питање 2:</a:t>
            </a:r>
            <a:endParaRPr sz="2000" b="1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Šta pišemo na kraju svake rečenice?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Питање 3:</a:t>
            </a:r>
            <a:endParaRPr sz="2000" b="1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Kako se pišu imena gradova i ljudi?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endParaRPr sz="1600" dirty="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7658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897380"/>
            <a:ext cx="33147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Moj savršeni red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Izaberi omiljenu životinju i napiši tri rečenice o njoj pisanim slovima latinice. Pazi na ukrase na slovima i povezanost!</a:t>
            </a: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Spoj reči i značenja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Abeceda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Reč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Krasnopis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Pasus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Veština lepog pisanja.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Skup svih slova jednog jezika.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Skup glasova koji ima značenje.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Deo teksta koji počinje u novom redu.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Akatab</vt:lpstr>
      <vt:lpstr>Karla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Tatjana Ljubomirovic</dc:creator>
  <cp:lastModifiedBy>Tatjana Ljubomirovic</cp:lastModifiedBy>
  <cp:revision>2</cp:revision>
  <dcterms:modified xsi:type="dcterms:W3CDTF">2026-04-09T19:52:26Z</dcterms:modified>
</cp:coreProperties>
</file>