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Karla" pitchFamily="2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ea66650ac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ea66650ac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a0ea6677ec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a0ea6677ec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a0ea6677f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a0ea6677f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6a0ea667ade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6a0ea667ade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6a0ea667d9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6a0ea667d9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ea66686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ea66686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a0ea666b0d0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a0ea666b0d0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a0ea666ddb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a0ea666ddb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a0ea6670892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a0ea6670892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a0ea6672498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a0ea6672498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6a0ea66725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6a0ea66725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a0ea66725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a0ea66725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a0ea6677e51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a0ea6677e51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d4996e-e74d-4e7c-957d-a54aed4fb46f/9b2a4049-6b40-44d4-9125-79356ca826fe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d4996e-e74d-4e7c-957d-a54aed4fb46f/54905855-cba8-43e5-a65b-594b81cea42d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428750"/>
            <a:ext cx="382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Putujemo kroz maštu</a:t>
            </a:r>
            <a:endParaRPr sz="360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Dragomir Đorđević: Mi imamo maštu</a:t>
            </a:r>
            <a:r>
              <a:rPr lang="sr-Latn-RS" sz="198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( 119.strana )</a:t>
            </a:r>
            <a:endParaRPr sz="198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Poveži reči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Pasoš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Raketa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Čuda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Mašta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829050" y="11430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Knjižica za putovanje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3829050" y="20574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Svemirski brod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829050" y="29718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Neverovatne stvari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829050" y="38862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Sposobnost da izmišljamo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 li je pesnik u pravu?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 pesmi se kaže da su avioni obavezni ako želimo da vidimo čuda.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ТАЧНО</a:t>
            </a:r>
            <a:endParaRPr sz="198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НЕТАЧНО</a:t>
            </a:r>
            <a:endParaRPr sz="198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2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 li je pesnik u pravu?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 pesmi se kaže da su avioni obavezni ako želimo da vidimo čuda.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НЕТАЧНО</a:t>
            </a:r>
            <a:endParaRPr sz="198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571500" y="4000500"/>
            <a:ext cx="8001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Pesnik kaže da letimo maštom i da nam avioni nisu potrebni za ta putovanja.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" y="0"/>
            <a:ext cx="913507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/>
          <p:nvPr/>
        </p:nvSpPr>
        <p:spPr>
          <a:xfrm>
            <a:off x="285750" y="3497580"/>
            <a:ext cx="8572500" cy="12459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308610" y="35547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85750" y="192024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Tvoj red za maštanje!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285750" y="259461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Zatvori oči na trenutak. Gde bi ti voleo/la da odletiš danas koristeći svoj nevidljivi pasoš?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765810" y="3520440"/>
            <a:ext cx="7978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84D36"/>
                </a:solidFill>
                <a:latin typeface="Karla"/>
                <a:ea typeface="Karla"/>
                <a:cs typeface="Karla"/>
                <a:sym typeface="Karla"/>
              </a:rPr>
              <a:t>Nacrtaj u svesci svoje 'prevozno sredstvo' iz mašte — možda je to leteći tepih ili krilati bicikl!</a:t>
            </a:r>
            <a:endParaRPr sz="1980">
              <a:solidFill>
                <a:srgbClr val="084D3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80" y="845820"/>
            <a:ext cx="3828789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Šta ćemo danas naučiti?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86250" y="845820"/>
            <a:ext cx="45720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 ćemo otkriti tajni pasoš koji svako od vas ima. Naučićemo kako pesnik Dragomir Đorđević vidi svet i kako mi možemo da 'poletimo' bez aviona!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85750" y="3006090"/>
            <a:ext cx="5143500" cy="1245900"/>
          </a:xfrm>
          <a:prstGeom prst="roundRect">
            <a:avLst>
              <a:gd name="adj" fmla="val 16667"/>
            </a:avLst>
          </a:prstGeom>
          <a:solidFill>
            <a:srgbClr val="EEEDFE"/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08610" y="30632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628650"/>
            <a:ext cx="51435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Gde sve možemo da putujemo?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1794510"/>
            <a:ext cx="51435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 li ste ikada zamislili da je vaš krevet zapravo brzi brod? Ili da je obična metla čarobni štap? To je snaga vaše mašte!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65810" y="3028950"/>
            <a:ext cx="454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8044D"/>
                </a:solidFill>
                <a:latin typeface="Karla"/>
                <a:ea typeface="Karla"/>
                <a:cs typeface="Karla"/>
                <a:sym typeface="Karla"/>
              </a:rPr>
              <a:t>Mašta nam omogućava da vidimo čuda tamo gde ih drugi ne vide.</a:t>
            </a:r>
            <a:endParaRPr sz="1980">
              <a:solidFill>
                <a:srgbClr val="08044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2276416"/>
            <a:ext cx="8572500" cy="257948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Pročitajmo pesmu zajedno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285750" y="845820"/>
            <a:ext cx="85725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 imamo maštu</a:t>
            </a:r>
            <a:endParaRPr sz="252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Videćemo čuda, doživeti svašta,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 imamo pasoš, ime mu je </a:t>
            </a: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mašta</a:t>
            </a: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80" y="845820"/>
            <a:ext cx="3828789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4286250" y="2057400"/>
            <a:ext cx="4572000" cy="12459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309110" y="21145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573B06"/>
                </a:solidFill>
              </a:rPr>
              <a:t>🔑</a:t>
            </a:r>
            <a:endParaRPr sz="2160">
              <a:solidFill>
                <a:srgbClr val="573B06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Šta nam ne treba?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286250" y="845820"/>
            <a:ext cx="45720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Pesnik kaže da su rakete i avioni 'glupi' ili nepotrebni. Zašto? Zato što naša mašta leti brže i lakše!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766310" y="2080260"/>
            <a:ext cx="3977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573B06"/>
                </a:solidFill>
                <a:latin typeface="Karla"/>
                <a:ea typeface="Karla"/>
                <a:cs typeface="Karla"/>
                <a:sym typeface="Karla"/>
              </a:rPr>
              <a:t>Mašta je najbrže prevozno sredstvo na svetu.</a:t>
            </a:r>
            <a:endParaRPr sz="1980">
              <a:solidFill>
                <a:srgbClr val="573B0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Deca pričaju o letenju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8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Пусти аудио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Razgovor o mašti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285750" y="7429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Слушајте аудио и одговорите на питања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Gde Ana želi da leti?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 li joj treba prava raketa?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Kako se zove njihov 'pasoš'?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Šta će Marko i Ana raditi na kraju?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2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Deca pričaju o letenju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9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Пусти аудио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Razgovor o mašti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5750" y="74295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Проверите одговоре испод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Na Mesec.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Ne, ona koristi maštu.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Mašta.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Leteće zajedno.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5161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5161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5161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171450" y="339471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3097530" y="339471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6035040" y="339471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Odakle sve polećemo?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85750" y="84582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 pesmi se pominju tri neobična mesta za poletanje. Da li ih se sećaš?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5750" y="3851910"/>
            <a:ext cx="2697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 trešnje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211830" y="3851910"/>
            <a:ext cx="2697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 kauča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149340" y="3851910"/>
            <a:ext cx="2697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Iz šupe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Poveži reči</a:t>
            </a:r>
            <a:endParaRPr sz="3240"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Pasoš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Raketa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Čuda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198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Mašta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829050" y="11430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Neverovatne stvari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829050" y="20574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Svemirski brod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829050" y="29718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Sposobnost da izmišljamo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829050" y="3886200"/>
            <a:ext cx="5143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Knjižica za putovanje</a:t>
            </a:r>
            <a:endParaRPr sz="198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On-screen Show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Karla</vt:lpstr>
      <vt:lpstr>Inter SemiBold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1</cp:revision>
  <dcterms:modified xsi:type="dcterms:W3CDTF">2026-05-21T11:00:01Z</dcterms:modified>
</cp:coreProperties>
</file>